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9"/>
  </p:notesMasterIdLst>
  <p:sldIdLst>
    <p:sldId id="256" r:id="rId2"/>
    <p:sldId id="263" r:id="rId3"/>
    <p:sldId id="264" r:id="rId4"/>
    <p:sldId id="266" r:id="rId5"/>
    <p:sldId id="267" r:id="rId6"/>
    <p:sldId id="261" r:id="rId7"/>
    <p:sldId id="262" r:id="rId8"/>
  </p:sldIdLst>
  <p:sldSz cx="9906000" cy="6858000" type="A4"/>
  <p:notesSz cx="6858000" cy="9144000"/>
  <p:embeddedFontLst>
    <p:embeddedFont>
      <p:font typeface="Montserrat" pitchFamily="2" charset="77"/>
      <p:regular r:id="rId10"/>
      <p:bold r:id="rId11"/>
      <p:italic r:id="rId12"/>
      <p:boldItalic r:id="rId13"/>
    </p:embeddedFont>
    <p:embeddedFont>
      <p:font typeface="Montserrat Alternates Medium" panose="02000505000000020004" pitchFamily="2" charset="77"/>
      <p:regular r:id="rId14"/>
      <p:bold r:id="rId15"/>
      <p:italic r:id="rId16"/>
      <p:boldItalic r:id="rId17"/>
    </p:embeddedFont>
    <p:embeddedFont>
      <p:font typeface="Montserrat Light" pitchFamily="2" charset="77"/>
      <p:regular r:id="rId18"/>
      <p:bold r:id="rId19"/>
      <p:italic r:id="rId20"/>
      <p:boldItalic r:id="rId21"/>
    </p:embeddedFont>
    <p:embeddedFont>
      <p:font typeface="Montserrat Medium" pitchFamily="2" charset="77"/>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8" roundtripDataSignature="AMtx7mgdDEqUtcemjsYNVLYHNSRxufbbX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ne Krabek"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742C5"/>
    <a:srgbClr val="4800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7"/>
    <p:restoredTop sz="94694"/>
  </p:normalViewPr>
  <p:slideViewPr>
    <p:cSldViewPr snapToGrid="0">
      <p:cViewPr>
        <p:scale>
          <a:sx n="110" d="100"/>
          <a:sy n="110" d="100"/>
        </p:scale>
        <p:origin x="1656" y="4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12.fntdata"/><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5" Type="http://schemas.openxmlformats.org/officeDocument/2006/relationships/font" Target="fonts/font16.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font" Target="fonts/font11.fntdata"/><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24" Type="http://schemas.openxmlformats.org/officeDocument/2006/relationships/font" Target="fonts/font15.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font" Target="fonts/font14.fntdata"/><Relationship Id="rId28" Type="http://customschemas.google.com/relationships/presentationmetadata" Target="metadata"/><Relationship Id="rId10" Type="http://schemas.openxmlformats.org/officeDocument/2006/relationships/font" Target="fonts/font1.fntdata"/><Relationship Id="rId19" Type="http://schemas.openxmlformats.org/officeDocument/2006/relationships/font" Target="fonts/font10.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 Id="rId22" Type="http://schemas.openxmlformats.org/officeDocument/2006/relationships/font" Target="fonts/font13.fntdata"/><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da-DK"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E220FEA1-E84A-6FAE-4B7B-A2D2BE26073F}"/>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D37664F6-2C7F-6D39-8788-CBEEB70E09E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9BF9DBDD-9A7D-984E-D41B-A55E2699656D}"/>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8925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AB2A8762-E231-9654-BB79-E4F7A989906A}"/>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53DB273B-3646-ADAD-1548-155FFF49F7E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664CEA93-C109-EE29-9E8D-218EE4F0596A}"/>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405098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F4CFC60B-AB80-164C-555B-C96B9649D2D8}"/>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67FD6EAC-5AC4-86AB-7BFB-1A58CFCA053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DAE865F7-0CBC-F512-7D46-3A9DD255CD5D}"/>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372231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479A1510-3C0E-6386-6D2C-8FE90E55EDFC}"/>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F457AB1E-4F2A-6EB1-F730-DE40CFF0D6B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26DDF4B0-DA0D-12D4-08CD-79660E157640}"/>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113518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a:extLst>
            <a:ext uri="{FF2B5EF4-FFF2-40B4-BE49-F238E27FC236}">
              <a16:creationId xmlns:a16="http://schemas.microsoft.com/office/drawing/2014/main" id="{FC7ADCF8-9554-B755-3EEA-945CD023F987}"/>
            </a:ext>
          </a:extLst>
        </p:cNvPr>
        <p:cNvGrpSpPr/>
        <p:nvPr/>
      </p:nvGrpSpPr>
      <p:grpSpPr>
        <a:xfrm>
          <a:off x="0" y="0"/>
          <a:ext cx="0" cy="0"/>
          <a:chOff x="0" y="0"/>
          <a:chExt cx="0" cy="0"/>
        </a:xfrm>
      </p:grpSpPr>
      <p:sp>
        <p:nvSpPr>
          <p:cNvPr id="149" name="Google Shape;149;p5:notes">
            <a:extLst>
              <a:ext uri="{FF2B5EF4-FFF2-40B4-BE49-F238E27FC236}">
                <a16:creationId xmlns:a16="http://schemas.microsoft.com/office/drawing/2014/main" id="{D08195E7-D17A-E4B1-1BEB-0B1D6FE1FDB8}"/>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 name="Google Shape;150;p5:notes">
            <a:extLst>
              <a:ext uri="{FF2B5EF4-FFF2-40B4-BE49-F238E27FC236}">
                <a16:creationId xmlns:a16="http://schemas.microsoft.com/office/drawing/2014/main" id="{D16A0223-8DD5-93A3-01E0-EBE6A0D1E1A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 name="Google Shape;151;p5:notes">
            <a:extLst>
              <a:ext uri="{FF2B5EF4-FFF2-40B4-BE49-F238E27FC236}">
                <a16:creationId xmlns:a16="http://schemas.microsoft.com/office/drawing/2014/main" id="{7F7B9059-09D0-936A-AE33-9CED2D58749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6</a:t>
            </a:fld>
            <a:endParaRPr/>
          </a:p>
        </p:txBody>
      </p:sp>
    </p:spTree>
    <p:extLst>
      <p:ext uri="{BB962C8B-B14F-4D97-AF65-F5344CB8AC3E}">
        <p14:creationId xmlns:p14="http://schemas.microsoft.com/office/powerpoint/2010/main" val="15624159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a:extLst>
            <a:ext uri="{FF2B5EF4-FFF2-40B4-BE49-F238E27FC236}">
              <a16:creationId xmlns:a16="http://schemas.microsoft.com/office/drawing/2014/main" id="{3EC3173C-6E0F-ED5B-8A0B-86C6A93FE656}"/>
            </a:ext>
          </a:extLst>
        </p:cNvPr>
        <p:cNvGrpSpPr/>
        <p:nvPr/>
      </p:nvGrpSpPr>
      <p:grpSpPr>
        <a:xfrm>
          <a:off x="0" y="0"/>
          <a:ext cx="0" cy="0"/>
          <a:chOff x="0" y="0"/>
          <a:chExt cx="0" cy="0"/>
        </a:xfrm>
      </p:grpSpPr>
      <p:sp>
        <p:nvSpPr>
          <p:cNvPr id="149" name="Google Shape;149;p5:notes">
            <a:extLst>
              <a:ext uri="{FF2B5EF4-FFF2-40B4-BE49-F238E27FC236}">
                <a16:creationId xmlns:a16="http://schemas.microsoft.com/office/drawing/2014/main" id="{A80AC7C9-0703-74A1-E37D-8EF971895DE4}"/>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 name="Google Shape;150;p5:notes">
            <a:extLst>
              <a:ext uri="{FF2B5EF4-FFF2-40B4-BE49-F238E27FC236}">
                <a16:creationId xmlns:a16="http://schemas.microsoft.com/office/drawing/2014/main" id="{E079C02E-40FE-5394-4B8A-269BDC62C49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 name="Google Shape;151;p5:notes">
            <a:extLst>
              <a:ext uri="{FF2B5EF4-FFF2-40B4-BE49-F238E27FC236}">
                <a16:creationId xmlns:a16="http://schemas.microsoft.com/office/drawing/2014/main" id="{F579DAE7-089B-E474-683B-ADBB8B7749F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7</a:t>
            </a:fld>
            <a:endParaRPr/>
          </a:p>
        </p:txBody>
      </p:sp>
    </p:spTree>
    <p:extLst>
      <p:ext uri="{BB962C8B-B14F-4D97-AF65-F5344CB8AC3E}">
        <p14:creationId xmlns:p14="http://schemas.microsoft.com/office/powerpoint/2010/main" val="5364001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slide" type="title">
  <p:cSld name="TITLE">
    <p:spTree>
      <p:nvGrpSpPr>
        <p:cNvPr id="1" name="Shape 15"/>
        <p:cNvGrpSpPr/>
        <p:nvPr/>
      </p:nvGrpSpPr>
      <p:grpSpPr>
        <a:xfrm>
          <a:off x="0" y="0"/>
          <a:ext cx="0" cy="0"/>
          <a:chOff x="0" y="0"/>
          <a:chExt cx="0" cy="0"/>
        </a:xfrm>
      </p:grpSpPr>
      <p:sp>
        <p:nvSpPr>
          <p:cNvPr id="16" name="Google Shape;16;p7"/>
          <p:cNvSpPr txBox="1">
            <a:spLocks noGrp="1"/>
          </p:cNvSpPr>
          <p:nvPr>
            <p:ph type="ctrTitle"/>
          </p:nvPr>
        </p:nvSpPr>
        <p:spPr>
          <a:xfrm>
            <a:off x="1238250" y="1122363"/>
            <a:ext cx="74295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875"/>
              <a:buFont typeface="Calibri"/>
              <a:buNone/>
              <a:defRPr sz="487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7"/>
          <p:cNvSpPr txBox="1">
            <a:spLocks noGrp="1"/>
          </p:cNvSpPr>
          <p:nvPr>
            <p:ph type="subTitle" idx="1"/>
          </p:nvPr>
        </p:nvSpPr>
        <p:spPr>
          <a:xfrm>
            <a:off x="1238250" y="3602038"/>
            <a:ext cx="74295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813"/>
              </a:spcBef>
              <a:spcAft>
                <a:spcPts val="0"/>
              </a:spcAft>
              <a:buClr>
                <a:schemeClr val="dk1"/>
              </a:buClr>
              <a:buSzPts val="1950"/>
              <a:buNone/>
              <a:defRPr sz="1950"/>
            </a:lvl1pPr>
            <a:lvl2pPr lvl="1" algn="ctr">
              <a:lnSpc>
                <a:spcPct val="90000"/>
              </a:lnSpc>
              <a:spcBef>
                <a:spcPts val="406"/>
              </a:spcBef>
              <a:spcAft>
                <a:spcPts val="0"/>
              </a:spcAft>
              <a:buClr>
                <a:schemeClr val="dk1"/>
              </a:buClr>
              <a:buSzPts val="1625"/>
              <a:buNone/>
              <a:defRPr sz="1625"/>
            </a:lvl2pPr>
            <a:lvl3pPr lvl="2" algn="ctr">
              <a:lnSpc>
                <a:spcPct val="90000"/>
              </a:lnSpc>
              <a:spcBef>
                <a:spcPts val="406"/>
              </a:spcBef>
              <a:spcAft>
                <a:spcPts val="0"/>
              </a:spcAft>
              <a:buClr>
                <a:schemeClr val="dk1"/>
              </a:buClr>
              <a:buSzPts val="1463"/>
              <a:buNone/>
              <a:defRPr sz="1463"/>
            </a:lvl3pPr>
            <a:lvl4pPr lvl="3" algn="ctr">
              <a:lnSpc>
                <a:spcPct val="90000"/>
              </a:lnSpc>
              <a:spcBef>
                <a:spcPts val="406"/>
              </a:spcBef>
              <a:spcAft>
                <a:spcPts val="0"/>
              </a:spcAft>
              <a:buClr>
                <a:schemeClr val="dk1"/>
              </a:buClr>
              <a:buSzPts val="1300"/>
              <a:buNone/>
              <a:defRPr sz="1300"/>
            </a:lvl4pPr>
            <a:lvl5pPr lvl="4" algn="ctr">
              <a:lnSpc>
                <a:spcPct val="90000"/>
              </a:lnSpc>
              <a:spcBef>
                <a:spcPts val="406"/>
              </a:spcBef>
              <a:spcAft>
                <a:spcPts val="0"/>
              </a:spcAft>
              <a:buClr>
                <a:schemeClr val="dk1"/>
              </a:buClr>
              <a:buSzPts val="1300"/>
              <a:buNone/>
              <a:defRPr sz="1300"/>
            </a:lvl5pPr>
            <a:lvl6pPr lvl="5" algn="ctr">
              <a:lnSpc>
                <a:spcPct val="90000"/>
              </a:lnSpc>
              <a:spcBef>
                <a:spcPts val="406"/>
              </a:spcBef>
              <a:spcAft>
                <a:spcPts val="0"/>
              </a:spcAft>
              <a:buClr>
                <a:schemeClr val="dk1"/>
              </a:buClr>
              <a:buSzPts val="1300"/>
              <a:buNone/>
              <a:defRPr sz="1300"/>
            </a:lvl6pPr>
            <a:lvl7pPr lvl="6" algn="ctr">
              <a:lnSpc>
                <a:spcPct val="90000"/>
              </a:lnSpc>
              <a:spcBef>
                <a:spcPts val="406"/>
              </a:spcBef>
              <a:spcAft>
                <a:spcPts val="0"/>
              </a:spcAft>
              <a:buClr>
                <a:schemeClr val="dk1"/>
              </a:buClr>
              <a:buSzPts val="1300"/>
              <a:buNone/>
              <a:defRPr sz="1300"/>
            </a:lvl7pPr>
            <a:lvl8pPr lvl="7" algn="ctr">
              <a:lnSpc>
                <a:spcPct val="90000"/>
              </a:lnSpc>
              <a:spcBef>
                <a:spcPts val="406"/>
              </a:spcBef>
              <a:spcAft>
                <a:spcPts val="0"/>
              </a:spcAft>
              <a:buClr>
                <a:schemeClr val="dk1"/>
              </a:buClr>
              <a:buSzPts val="1300"/>
              <a:buNone/>
              <a:defRPr sz="1300"/>
            </a:lvl8pPr>
            <a:lvl9pPr lvl="8" algn="ctr">
              <a:lnSpc>
                <a:spcPct val="90000"/>
              </a:lnSpc>
              <a:spcBef>
                <a:spcPts val="406"/>
              </a:spcBef>
              <a:spcAft>
                <a:spcPts val="0"/>
              </a:spcAft>
              <a:buClr>
                <a:schemeClr val="dk1"/>
              </a:buClr>
              <a:buSzPts val="1300"/>
              <a:buNone/>
              <a:defRPr sz="1300"/>
            </a:lvl9pPr>
          </a:lstStyle>
          <a:p>
            <a:endParaRPr/>
          </a:p>
        </p:txBody>
      </p:sp>
      <p:sp>
        <p:nvSpPr>
          <p:cNvPr id="18" name="Google Shape;18;p7"/>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7"/>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7"/>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og indholdsobjekt" type="obj">
  <p:cSld name="OBJECT">
    <p:spTree>
      <p:nvGrpSpPr>
        <p:cNvPr id="1" name="Shape 21"/>
        <p:cNvGrpSpPr/>
        <p:nvPr/>
      </p:nvGrpSpPr>
      <p:grpSpPr>
        <a:xfrm>
          <a:off x="0" y="0"/>
          <a:ext cx="0" cy="0"/>
          <a:chOff x="0" y="0"/>
          <a:chExt cx="0" cy="0"/>
        </a:xfrm>
      </p:grpSpPr>
      <p:sp>
        <p:nvSpPr>
          <p:cNvPr id="22" name="Google Shape;22;p8"/>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8"/>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24" name="Google Shape;24;p8"/>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8"/>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8"/>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Afsnitsoverskrift" type="secHead">
  <p:cSld name="SECTION_HEADER">
    <p:spTree>
      <p:nvGrpSpPr>
        <p:cNvPr id="1" name="Shape 27"/>
        <p:cNvGrpSpPr/>
        <p:nvPr/>
      </p:nvGrpSpPr>
      <p:grpSpPr>
        <a:xfrm>
          <a:off x="0" y="0"/>
          <a:ext cx="0" cy="0"/>
          <a:chOff x="0" y="0"/>
          <a:chExt cx="0" cy="0"/>
        </a:xfrm>
      </p:grpSpPr>
      <p:sp>
        <p:nvSpPr>
          <p:cNvPr id="28" name="Google Shape;28;p9"/>
          <p:cNvSpPr txBox="1">
            <a:spLocks noGrp="1"/>
          </p:cNvSpPr>
          <p:nvPr>
            <p:ph type="title"/>
          </p:nvPr>
        </p:nvSpPr>
        <p:spPr>
          <a:xfrm>
            <a:off x="675878" y="1709739"/>
            <a:ext cx="8543925"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875"/>
              <a:buFont typeface="Calibri"/>
              <a:buNone/>
              <a:defRPr sz="487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9"/>
          <p:cNvSpPr txBox="1">
            <a:spLocks noGrp="1"/>
          </p:cNvSpPr>
          <p:nvPr>
            <p:ph type="body" idx="1"/>
          </p:nvPr>
        </p:nvSpPr>
        <p:spPr>
          <a:xfrm>
            <a:off x="675878" y="4589464"/>
            <a:ext cx="8543925"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rgbClr val="888888"/>
              </a:buClr>
              <a:buSzPts val="1950"/>
              <a:buNone/>
              <a:defRPr sz="1950">
                <a:solidFill>
                  <a:srgbClr val="888888"/>
                </a:solidFill>
              </a:defRPr>
            </a:lvl1pPr>
            <a:lvl2pPr marL="914400" lvl="1" indent="-228600" algn="l">
              <a:lnSpc>
                <a:spcPct val="90000"/>
              </a:lnSpc>
              <a:spcBef>
                <a:spcPts val="406"/>
              </a:spcBef>
              <a:spcAft>
                <a:spcPts val="0"/>
              </a:spcAft>
              <a:buClr>
                <a:srgbClr val="888888"/>
              </a:buClr>
              <a:buSzPts val="1625"/>
              <a:buNone/>
              <a:defRPr sz="1625">
                <a:solidFill>
                  <a:srgbClr val="888888"/>
                </a:solidFill>
              </a:defRPr>
            </a:lvl2pPr>
            <a:lvl3pPr marL="1371600" lvl="2" indent="-228600" algn="l">
              <a:lnSpc>
                <a:spcPct val="90000"/>
              </a:lnSpc>
              <a:spcBef>
                <a:spcPts val="406"/>
              </a:spcBef>
              <a:spcAft>
                <a:spcPts val="0"/>
              </a:spcAft>
              <a:buClr>
                <a:srgbClr val="888888"/>
              </a:buClr>
              <a:buSzPts val="1463"/>
              <a:buNone/>
              <a:defRPr sz="1463">
                <a:solidFill>
                  <a:srgbClr val="888888"/>
                </a:solidFill>
              </a:defRPr>
            </a:lvl3pPr>
            <a:lvl4pPr marL="1828800" lvl="3" indent="-228600" algn="l">
              <a:lnSpc>
                <a:spcPct val="90000"/>
              </a:lnSpc>
              <a:spcBef>
                <a:spcPts val="406"/>
              </a:spcBef>
              <a:spcAft>
                <a:spcPts val="0"/>
              </a:spcAft>
              <a:buClr>
                <a:srgbClr val="888888"/>
              </a:buClr>
              <a:buSzPts val="1300"/>
              <a:buNone/>
              <a:defRPr sz="1300">
                <a:solidFill>
                  <a:srgbClr val="888888"/>
                </a:solidFill>
              </a:defRPr>
            </a:lvl4pPr>
            <a:lvl5pPr marL="2286000" lvl="4" indent="-228600" algn="l">
              <a:lnSpc>
                <a:spcPct val="90000"/>
              </a:lnSpc>
              <a:spcBef>
                <a:spcPts val="406"/>
              </a:spcBef>
              <a:spcAft>
                <a:spcPts val="0"/>
              </a:spcAft>
              <a:buClr>
                <a:srgbClr val="888888"/>
              </a:buClr>
              <a:buSzPts val="1300"/>
              <a:buNone/>
              <a:defRPr sz="1300">
                <a:solidFill>
                  <a:srgbClr val="888888"/>
                </a:solidFill>
              </a:defRPr>
            </a:lvl5pPr>
            <a:lvl6pPr marL="2743200" lvl="5" indent="-228600" algn="l">
              <a:lnSpc>
                <a:spcPct val="90000"/>
              </a:lnSpc>
              <a:spcBef>
                <a:spcPts val="406"/>
              </a:spcBef>
              <a:spcAft>
                <a:spcPts val="0"/>
              </a:spcAft>
              <a:buClr>
                <a:srgbClr val="888888"/>
              </a:buClr>
              <a:buSzPts val="1300"/>
              <a:buNone/>
              <a:defRPr sz="1300">
                <a:solidFill>
                  <a:srgbClr val="888888"/>
                </a:solidFill>
              </a:defRPr>
            </a:lvl6pPr>
            <a:lvl7pPr marL="3200400" lvl="6" indent="-228600" algn="l">
              <a:lnSpc>
                <a:spcPct val="90000"/>
              </a:lnSpc>
              <a:spcBef>
                <a:spcPts val="406"/>
              </a:spcBef>
              <a:spcAft>
                <a:spcPts val="0"/>
              </a:spcAft>
              <a:buClr>
                <a:srgbClr val="888888"/>
              </a:buClr>
              <a:buSzPts val="1300"/>
              <a:buNone/>
              <a:defRPr sz="1300">
                <a:solidFill>
                  <a:srgbClr val="888888"/>
                </a:solidFill>
              </a:defRPr>
            </a:lvl7pPr>
            <a:lvl8pPr marL="3657600" lvl="7" indent="-228600" algn="l">
              <a:lnSpc>
                <a:spcPct val="90000"/>
              </a:lnSpc>
              <a:spcBef>
                <a:spcPts val="406"/>
              </a:spcBef>
              <a:spcAft>
                <a:spcPts val="0"/>
              </a:spcAft>
              <a:buClr>
                <a:srgbClr val="888888"/>
              </a:buClr>
              <a:buSzPts val="1300"/>
              <a:buNone/>
              <a:defRPr sz="1300">
                <a:solidFill>
                  <a:srgbClr val="888888"/>
                </a:solidFill>
              </a:defRPr>
            </a:lvl8pPr>
            <a:lvl9pPr marL="4114800" lvl="8" indent="-228600" algn="l">
              <a:lnSpc>
                <a:spcPct val="90000"/>
              </a:lnSpc>
              <a:spcBef>
                <a:spcPts val="406"/>
              </a:spcBef>
              <a:spcAft>
                <a:spcPts val="0"/>
              </a:spcAft>
              <a:buClr>
                <a:srgbClr val="888888"/>
              </a:buClr>
              <a:buSzPts val="1300"/>
              <a:buNone/>
              <a:defRPr sz="1300">
                <a:solidFill>
                  <a:srgbClr val="888888"/>
                </a:solidFill>
              </a:defRPr>
            </a:lvl9pPr>
          </a:lstStyle>
          <a:p>
            <a:endParaRPr/>
          </a:p>
        </p:txBody>
      </p:sp>
      <p:sp>
        <p:nvSpPr>
          <p:cNvPr id="30" name="Google Shape;30;p9"/>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9"/>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9"/>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o indholdsobjekter" type="twoObj">
  <p:cSld name="TWO_OBJECTS">
    <p:spTree>
      <p:nvGrpSpPr>
        <p:cNvPr id="1" name="Shape 33"/>
        <p:cNvGrpSpPr/>
        <p:nvPr/>
      </p:nvGrpSpPr>
      <p:grpSpPr>
        <a:xfrm>
          <a:off x="0" y="0"/>
          <a:ext cx="0" cy="0"/>
          <a:chOff x="0" y="0"/>
          <a:chExt cx="0" cy="0"/>
        </a:xfrm>
      </p:grpSpPr>
      <p:sp>
        <p:nvSpPr>
          <p:cNvPr id="34" name="Google Shape;34;p10"/>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0"/>
          <p:cNvSpPr txBox="1">
            <a:spLocks noGrp="1"/>
          </p:cNvSpPr>
          <p:nvPr>
            <p:ph type="body" idx="1"/>
          </p:nvPr>
        </p:nvSpPr>
        <p:spPr>
          <a:xfrm>
            <a:off x="681038"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36" name="Google Shape;36;p10"/>
          <p:cNvSpPr txBox="1">
            <a:spLocks noGrp="1"/>
          </p:cNvSpPr>
          <p:nvPr>
            <p:ph type="body" idx="2"/>
          </p:nvPr>
        </p:nvSpPr>
        <p:spPr>
          <a:xfrm>
            <a:off x="5014913"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37" name="Google Shape;37;p10"/>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0"/>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0"/>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68232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1"/>
          <p:cNvSpPr txBox="1">
            <a:spLocks noGrp="1"/>
          </p:cNvSpPr>
          <p:nvPr>
            <p:ph type="body" idx="1"/>
          </p:nvPr>
        </p:nvSpPr>
        <p:spPr>
          <a:xfrm>
            <a:off x="682328" y="1681163"/>
            <a:ext cx="4190702"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13"/>
              </a:spcBef>
              <a:spcAft>
                <a:spcPts val="0"/>
              </a:spcAft>
              <a:buClr>
                <a:schemeClr val="dk1"/>
              </a:buClr>
              <a:buSzPts val="1950"/>
              <a:buNone/>
              <a:defRPr sz="1950" b="1"/>
            </a:lvl1pPr>
            <a:lvl2pPr marL="914400" lvl="1" indent="-228600" algn="l">
              <a:lnSpc>
                <a:spcPct val="90000"/>
              </a:lnSpc>
              <a:spcBef>
                <a:spcPts val="406"/>
              </a:spcBef>
              <a:spcAft>
                <a:spcPts val="0"/>
              </a:spcAft>
              <a:buClr>
                <a:schemeClr val="dk1"/>
              </a:buClr>
              <a:buSzPts val="1625"/>
              <a:buNone/>
              <a:defRPr sz="1625" b="1"/>
            </a:lvl2pPr>
            <a:lvl3pPr marL="1371600" lvl="2" indent="-228600" algn="l">
              <a:lnSpc>
                <a:spcPct val="90000"/>
              </a:lnSpc>
              <a:spcBef>
                <a:spcPts val="406"/>
              </a:spcBef>
              <a:spcAft>
                <a:spcPts val="0"/>
              </a:spcAft>
              <a:buClr>
                <a:schemeClr val="dk1"/>
              </a:buClr>
              <a:buSzPts val="1463"/>
              <a:buNone/>
              <a:defRPr sz="1463" b="1"/>
            </a:lvl3pPr>
            <a:lvl4pPr marL="1828800" lvl="3" indent="-228600" algn="l">
              <a:lnSpc>
                <a:spcPct val="90000"/>
              </a:lnSpc>
              <a:spcBef>
                <a:spcPts val="406"/>
              </a:spcBef>
              <a:spcAft>
                <a:spcPts val="0"/>
              </a:spcAft>
              <a:buClr>
                <a:schemeClr val="dk1"/>
              </a:buClr>
              <a:buSzPts val="1300"/>
              <a:buNone/>
              <a:defRPr sz="1300" b="1"/>
            </a:lvl4pPr>
            <a:lvl5pPr marL="2286000" lvl="4" indent="-228600" algn="l">
              <a:lnSpc>
                <a:spcPct val="90000"/>
              </a:lnSpc>
              <a:spcBef>
                <a:spcPts val="406"/>
              </a:spcBef>
              <a:spcAft>
                <a:spcPts val="0"/>
              </a:spcAft>
              <a:buClr>
                <a:schemeClr val="dk1"/>
              </a:buClr>
              <a:buSzPts val="1300"/>
              <a:buNone/>
              <a:defRPr sz="1300" b="1"/>
            </a:lvl5pPr>
            <a:lvl6pPr marL="2743200" lvl="5" indent="-228600" algn="l">
              <a:lnSpc>
                <a:spcPct val="90000"/>
              </a:lnSpc>
              <a:spcBef>
                <a:spcPts val="406"/>
              </a:spcBef>
              <a:spcAft>
                <a:spcPts val="0"/>
              </a:spcAft>
              <a:buClr>
                <a:schemeClr val="dk1"/>
              </a:buClr>
              <a:buSzPts val="1300"/>
              <a:buNone/>
              <a:defRPr sz="1300" b="1"/>
            </a:lvl6pPr>
            <a:lvl7pPr marL="3200400" lvl="6" indent="-228600" algn="l">
              <a:lnSpc>
                <a:spcPct val="90000"/>
              </a:lnSpc>
              <a:spcBef>
                <a:spcPts val="406"/>
              </a:spcBef>
              <a:spcAft>
                <a:spcPts val="0"/>
              </a:spcAft>
              <a:buClr>
                <a:schemeClr val="dk1"/>
              </a:buClr>
              <a:buSzPts val="1300"/>
              <a:buNone/>
              <a:defRPr sz="1300" b="1"/>
            </a:lvl7pPr>
            <a:lvl8pPr marL="3657600" lvl="7" indent="-228600" algn="l">
              <a:lnSpc>
                <a:spcPct val="90000"/>
              </a:lnSpc>
              <a:spcBef>
                <a:spcPts val="406"/>
              </a:spcBef>
              <a:spcAft>
                <a:spcPts val="0"/>
              </a:spcAft>
              <a:buClr>
                <a:schemeClr val="dk1"/>
              </a:buClr>
              <a:buSzPts val="1300"/>
              <a:buNone/>
              <a:defRPr sz="1300" b="1"/>
            </a:lvl8pPr>
            <a:lvl9pPr marL="4114800" lvl="8" indent="-228600" algn="l">
              <a:lnSpc>
                <a:spcPct val="90000"/>
              </a:lnSpc>
              <a:spcBef>
                <a:spcPts val="406"/>
              </a:spcBef>
              <a:spcAft>
                <a:spcPts val="0"/>
              </a:spcAft>
              <a:buClr>
                <a:schemeClr val="dk1"/>
              </a:buClr>
              <a:buSzPts val="1300"/>
              <a:buNone/>
              <a:defRPr sz="1300" b="1"/>
            </a:lvl9pPr>
          </a:lstStyle>
          <a:p>
            <a:endParaRPr/>
          </a:p>
        </p:txBody>
      </p:sp>
      <p:sp>
        <p:nvSpPr>
          <p:cNvPr id="43" name="Google Shape;43;p11"/>
          <p:cNvSpPr txBox="1">
            <a:spLocks noGrp="1"/>
          </p:cNvSpPr>
          <p:nvPr>
            <p:ph type="body" idx="2"/>
          </p:nvPr>
        </p:nvSpPr>
        <p:spPr>
          <a:xfrm>
            <a:off x="682328" y="2505075"/>
            <a:ext cx="4190702"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44" name="Google Shape;44;p11"/>
          <p:cNvSpPr txBox="1">
            <a:spLocks noGrp="1"/>
          </p:cNvSpPr>
          <p:nvPr>
            <p:ph type="body" idx="3"/>
          </p:nvPr>
        </p:nvSpPr>
        <p:spPr>
          <a:xfrm>
            <a:off x="5014913" y="1681163"/>
            <a:ext cx="4211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13"/>
              </a:spcBef>
              <a:spcAft>
                <a:spcPts val="0"/>
              </a:spcAft>
              <a:buClr>
                <a:schemeClr val="dk1"/>
              </a:buClr>
              <a:buSzPts val="1950"/>
              <a:buNone/>
              <a:defRPr sz="1950" b="1"/>
            </a:lvl1pPr>
            <a:lvl2pPr marL="914400" lvl="1" indent="-228600" algn="l">
              <a:lnSpc>
                <a:spcPct val="90000"/>
              </a:lnSpc>
              <a:spcBef>
                <a:spcPts val="406"/>
              </a:spcBef>
              <a:spcAft>
                <a:spcPts val="0"/>
              </a:spcAft>
              <a:buClr>
                <a:schemeClr val="dk1"/>
              </a:buClr>
              <a:buSzPts val="1625"/>
              <a:buNone/>
              <a:defRPr sz="1625" b="1"/>
            </a:lvl2pPr>
            <a:lvl3pPr marL="1371600" lvl="2" indent="-228600" algn="l">
              <a:lnSpc>
                <a:spcPct val="90000"/>
              </a:lnSpc>
              <a:spcBef>
                <a:spcPts val="406"/>
              </a:spcBef>
              <a:spcAft>
                <a:spcPts val="0"/>
              </a:spcAft>
              <a:buClr>
                <a:schemeClr val="dk1"/>
              </a:buClr>
              <a:buSzPts val="1463"/>
              <a:buNone/>
              <a:defRPr sz="1463" b="1"/>
            </a:lvl3pPr>
            <a:lvl4pPr marL="1828800" lvl="3" indent="-228600" algn="l">
              <a:lnSpc>
                <a:spcPct val="90000"/>
              </a:lnSpc>
              <a:spcBef>
                <a:spcPts val="406"/>
              </a:spcBef>
              <a:spcAft>
                <a:spcPts val="0"/>
              </a:spcAft>
              <a:buClr>
                <a:schemeClr val="dk1"/>
              </a:buClr>
              <a:buSzPts val="1300"/>
              <a:buNone/>
              <a:defRPr sz="1300" b="1"/>
            </a:lvl4pPr>
            <a:lvl5pPr marL="2286000" lvl="4" indent="-228600" algn="l">
              <a:lnSpc>
                <a:spcPct val="90000"/>
              </a:lnSpc>
              <a:spcBef>
                <a:spcPts val="406"/>
              </a:spcBef>
              <a:spcAft>
                <a:spcPts val="0"/>
              </a:spcAft>
              <a:buClr>
                <a:schemeClr val="dk1"/>
              </a:buClr>
              <a:buSzPts val="1300"/>
              <a:buNone/>
              <a:defRPr sz="1300" b="1"/>
            </a:lvl5pPr>
            <a:lvl6pPr marL="2743200" lvl="5" indent="-228600" algn="l">
              <a:lnSpc>
                <a:spcPct val="90000"/>
              </a:lnSpc>
              <a:spcBef>
                <a:spcPts val="406"/>
              </a:spcBef>
              <a:spcAft>
                <a:spcPts val="0"/>
              </a:spcAft>
              <a:buClr>
                <a:schemeClr val="dk1"/>
              </a:buClr>
              <a:buSzPts val="1300"/>
              <a:buNone/>
              <a:defRPr sz="1300" b="1"/>
            </a:lvl6pPr>
            <a:lvl7pPr marL="3200400" lvl="6" indent="-228600" algn="l">
              <a:lnSpc>
                <a:spcPct val="90000"/>
              </a:lnSpc>
              <a:spcBef>
                <a:spcPts val="406"/>
              </a:spcBef>
              <a:spcAft>
                <a:spcPts val="0"/>
              </a:spcAft>
              <a:buClr>
                <a:schemeClr val="dk1"/>
              </a:buClr>
              <a:buSzPts val="1300"/>
              <a:buNone/>
              <a:defRPr sz="1300" b="1"/>
            </a:lvl7pPr>
            <a:lvl8pPr marL="3657600" lvl="7" indent="-228600" algn="l">
              <a:lnSpc>
                <a:spcPct val="90000"/>
              </a:lnSpc>
              <a:spcBef>
                <a:spcPts val="406"/>
              </a:spcBef>
              <a:spcAft>
                <a:spcPts val="0"/>
              </a:spcAft>
              <a:buClr>
                <a:schemeClr val="dk1"/>
              </a:buClr>
              <a:buSzPts val="1300"/>
              <a:buNone/>
              <a:defRPr sz="1300" b="1"/>
            </a:lvl8pPr>
            <a:lvl9pPr marL="4114800" lvl="8" indent="-228600" algn="l">
              <a:lnSpc>
                <a:spcPct val="90000"/>
              </a:lnSpc>
              <a:spcBef>
                <a:spcPts val="406"/>
              </a:spcBef>
              <a:spcAft>
                <a:spcPts val="0"/>
              </a:spcAft>
              <a:buClr>
                <a:schemeClr val="dk1"/>
              </a:buClr>
              <a:buSzPts val="1300"/>
              <a:buNone/>
              <a:defRPr sz="1300" b="1"/>
            </a:lvl9pPr>
          </a:lstStyle>
          <a:p>
            <a:endParaRPr/>
          </a:p>
        </p:txBody>
      </p:sp>
      <p:sp>
        <p:nvSpPr>
          <p:cNvPr id="45" name="Google Shape;45;p11"/>
          <p:cNvSpPr txBox="1">
            <a:spLocks noGrp="1"/>
          </p:cNvSpPr>
          <p:nvPr>
            <p:ph type="body" idx="4"/>
          </p:nvPr>
        </p:nvSpPr>
        <p:spPr>
          <a:xfrm>
            <a:off x="5014913" y="2505075"/>
            <a:ext cx="4211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46" name="Google Shape;46;p11"/>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1"/>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1"/>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Kun titel" type="titleOnly">
  <p:cSld name="TITLE_ONLY">
    <p:spTree>
      <p:nvGrpSpPr>
        <p:cNvPr id="1" name="Shape 49"/>
        <p:cNvGrpSpPr/>
        <p:nvPr/>
      </p:nvGrpSpPr>
      <p:grpSpPr>
        <a:xfrm>
          <a:off x="0" y="0"/>
          <a:ext cx="0" cy="0"/>
          <a:chOff x="0" y="0"/>
          <a:chExt cx="0" cy="0"/>
        </a:xfrm>
      </p:grpSpPr>
      <p:sp>
        <p:nvSpPr>
          <p:cNvPr id="50" name="Google Shape;50;p12"/>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2"/>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2"/>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2"/>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54"/>
        <p:cNvGrpSpPr/>
        <p:nvPr/>
      </p:nvGrpSpPr>
      <p:grpSpPr>
        <a:xfrm>
          <a:off x="0" y="0"/>
          <a:ext cx="0" cy="0"/>
          <a:chOff x="0" y="0"/>
          <a:chExt cx="0" cy="0"/>
        </a:xfrm>
      </p:grpSpPr>
      <p:sp>
        <p:nvSpPr>
          <p:cNvPr id="55" name="Google Shape;55;p13"/>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3"/>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3"/>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dhold med billedtekst" type="objTx">
  <p:cSld name="OBJECT_WITH_CAPTION_TEXT">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Calibri"/>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4"/>
          <p:cNvSpPr txBox="1">
            <a:spLocks noGrp="1"/>
          </p:cNvSpPr>
          <p:nvPr>
            <p:ph type="body" idx="1"/>
          </p:nvPr>
        </p:nvSpPr>
        <p:spPr>
          <a:xfrm>
            <a:off x="4211340" y="987426"/>
            <a:ext cx="5014913" cy="4873625"/>
          </a:xfrm>
          <a:prstGeom prst="rect">
            <a:avLst/>
          </a:prstGeom>
          <a:noFill/>
          <a:ln>
            <a:noFill/>
          </a:ln>
        </p:spPr>
        <p:txBody>
          <a:bodyPr spcFirstLastPara="1" wrap="square" lIns="91425" tIns="45700" rIns="91425" bIns="45700" anchor="t" anchorCtr="0">
            <a:normAutofit/>
          </a:bodyPr>
          <a:lstStyle>
            <a:lvl1pPr marL="457200" lvl="0" indent="-393700" algn="l">
              <a:lnSpc>
                <a:spcPct val="90000"/>
              </a:lnSpc>
              <a:spcBef>
                <a:spcPts val="813"/>
              </a:spcBef>
              <a:spcAft>
                <a:spcPts val="0"/>
              </a:spcAft>
              <a:buClr>
                <a:schemeClr val="dk1"/>
              </a:buClr>
              <a:buSzPts val="2600"/>
              <a:buChar char="•"/>
              <a:defRPr sz="2600"/>
            </a:lvl1pPr>
            <a:lvl2pPr marL="914400" lvl="1" indent="-373062" algn="l">
              <a:lnSpc>
                <a:spcPct val="90000"/>
              </a:lnSpc>
              <a:spcBef>
                <a:spcPts val="406"/>
              </a:spcBef>
              <a:spcAft>
                <a:spcPts val="0"/>
              </a:spcAft>
              <a:buClr>
                <a:schemeClr val="dk1"/>
              </a:buClr>
              <a:buSzPts val="2275"/>
              <a:buChar char="•"/>
              <a:defRPr sz="2275"/>
            </a:lvl2pPr>
            <a:lvl3pPr marL="1371600" lvl="2" indent="-352425" algn="l">
              <a:lnSpc>
                <a:spcPct val="90000"/>
              </a:lnSpc>
              <a:spcBef>
                <a:spcPts val="406"/>
              </a:spcBef>
              <a:spcAft>
                <a:spcPts val="0"/>
              </a:spcAft>
              <a:buClr>
                <a:schemeClr val="dk1"/>
              </a:buClr>
              <a:buSzPts val="1950"/>
              <a:buChar char="•"/>
              <a:defRPr sz="1950"/>
            </a:lvl3pPr>
            <a:lvl4pPr marL="1828800" lvl="3" indent="-331787" algn="l">
              <a:lnSpc>
                <a:spcPct val="90000"/>
              </a:lnSpc>
              <a:spcBef>
                <a:spcPts val="406"/>
              </a:spcBef>
              <a:spcAft>
                <a:spcPts val="0"/>
              </a:spcAft>
              <a:buClr>
                <a:schemeClr val="dk1"/>
              </a:buClr>
              <a:buSzPts val="1625"/>
              <a:buChar char="•"/>
              <a:defRPr sz="1625"/>
            </a:lvl4pPr>
            <a:lvl5pPr marL="2286000" lvl="4" indent="-331787" algn="l">
              <a:lnSpc>
                <a:spcPct val="90000"/>
              </a:lnSpc>
              <a:spcBef>
                <a:spcPts val="406"/>
              </a:spcBef>
              <a:spcAft>
                <a:spcPts val="0"/>
              </a:spcAft>
              <a:buClr>
                <a:schemeClr val="dk1"/>
              </a:buClr>
              <a:buSzPts val="1625"/>
              <a:buChar char="•"/>
              <a:defRPr sz="1625"/>
            </a:lvl5pPr>
            <a:lvl6pPr marL="2743200" lvl="5" indent="-331787" algn="l">
              <a:lnSpc>
                <a:spcPct val="90000"/>
              </a:lnSpc>
              <a:spcBef>
                <a:spcPts val="406"/>
              </a:spcBef>
              <a:spcAft>
                <a:spcPts val="0"/>
              </a:spcAft>
              <a:buClr>
                <a:schemeClr val="dk1"/>
              </a:buClr>
              <a:buSzPts val="1625"/>
              <a:buChar char="•"/>
              <a:defRPr sz="1625"/>
            </a:lvl6pPr>
            <a:lvl7pPr marL="3200400" lvl="6" indent="-331787" algn="l">
              <a:lnSpc>
                <a:spcPct val="90000"/>
              </a:lnSpc>
              <a:spcBef>
                <a:spcPts val="406"/>
              </a:spcBef>
              <a:spcAft>
                <a:spcPts val="0"/>
              </a:spcAft>
              <a:buClr>
                <a:schemeClr val="dk1"/>
              </a:buClr>
              <a:buSzPts val="1625"/>
              <a:buChar char="•"/>
              <a:defRPr sz="1625"/>
            </a:lvl7pPr>
            <a:lvl8pPr marL="3657600" lvl="7" indent="-331787" algn="l">
              <a:lnSpc>
                <a:spcPct val="90000"/>
              </a:lnSpc>
              <a:spcBef>
                <a:spcPts val="406"/>
              </a:spcBef>
              <a:spcAft>
                <a:spcPts val="0"/>
              </a:spcAft>
              <a:buClr>
                <a:schemeClr val="dk1"/>
              </a:buClr>
              <a:buSzPts val="1625"/>
              <a:buChar char="•"/>
              <a:defRPr sz="1625"/>
            </a:lvl8pPr>
            <a:lvl9pPr marL="4114800" lvl="8" indent="-331787" algn="l">
              <a:lnSpc>
                <a:spcPct val="90000"/>
              </a:lnSpc>
              <a:spcBef>
                <a:spcPts val="406"/>
              </a:spcBef>
              <a:spcAft>
                <a:spcPts val="0"/>
              </a:spcAft>
              <a:buClr>
                <a:schemeClr val="dk1"/>
              </a:buClr>
              <a:buSzPts val="1625"/>
              <a:buChar char="•"/>
              <a:defRPr sz="1625"/>
            </a:lvl9pPr>
          </a:lstStyle>
          <a:p>
            <a:endParaRPr/>
          </a:p>
        </p:txBody>
      </p:sp>
      <p:sp>
        <p:nvSpPr>
          <p:cNvPr id="61" name="Google Shape;61;p14"/>
          <p:cNvSpPr txBox="1">
            <a:spLocks noGrp="1"/>
          </p:cNvSpPr>
          <p:nvPr>
            <p:ph type="body" idx="2"/>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chemeClr val="dk1"/>
              </a:buClr>
              <a:buSzPts val="1300"/>
              <a:buNone/>
              <a:defRPr sz="1300"/>
            </a:lvl1pPr>
            <a:lvl2pPr marL="914400" lvl="1" indent="-228600" algn="l">
              <a:lnSpc>
                <a:spcPct val="90000"/>
              </a:lnSpc>
              <a:spcBef>
                <a:spcPts val="406"/>
              </a:spcBef>
              <a:spcAft>
                <a:spcPts val="0"/>
              </a:spcAft>
              <a:buClr>
                <a:schemeClr val="dk1"/>
              </a:buClr>
              <a:buSzPts val="1138"/>
              <a:buNone/>
              <a:defRPr sz="1138"/>
            </a:lvl2pPr>
            <a:lvl3pPr marL="1371600" lvl="2" indent="-228600" algn="l">
              <a:lnSpc>
                <a:spcPct val="90000"/>
              </a:lnSpc>
              <a:spcBef>
                <a:spcPts val="406"/>
              </a:spcBef>
              <a:spcAft>
                <a:spcPts val="0"/>
              </a:spcAft>
              <a:buClr>
                <a:schemeClr val="dk1"/>
              </a:buClr>
              <a:buSzPts val="975"/>
              <a:buNone/>
              <a:defRPr sz="975"/>
            </a:lvl3pPr>
            <a:lvl4pPr marL="1828800" lvl="3" indent="-228600" algn="l">
              <a:lnSpc>
                <a:spcPct val="90000"/>
              </a:lnSpc>
              <a:spcBef>
                <a:spcPts val="406"/>
              </a:spcBef>
              <a:spcAft>
                <a:spcPts val="0"/>
              </a:spcAft>
              <a:buClr>
                <a:schemeClr val="dk1"/>
              </a:buClr>
              <a:buSzPts val="813"/>
              <a:buNone/>
              <a:defRPr sz="813"/>
            </a:lvl4pPr>
            <a:lvl5pPr marL="2286000" lvl="4" indent="-228600" algn="l">
              <a:lnSpc>
                <a:spcPct val="90000"/>
              </a:lnSpc>
              <a:spcBef>
                <a:spcPts val="406"/>
              </a:spcBef>
              <a:spcAft>
                <a:spcPts val="0"/>
              </a:spcAft>
              <a:buClr>
                <a:schemeClr val="dk1"/>
              </a:buClr>
              <a:buSzPts val="813"/>
              <a:buNone/>
              <a:defRPr sz="813"/>
            </a:lvl5pPr>
            <a:lvl6pPr marL="2743200" lvl="5" indent="-228600" algn="l">
              <a:lnSpc>
                <a:spcPct val="90000"/>
              </a:lnSpc>
              <a:spcBef>
                <a:spcPts val="406"/>
              </a:spcBef>
              <a:spcAft>
                <a:spcPts val="0"/>
              </a:spcAft>
              <a:buClr>
                <a:schemeClr val="dk1"/>
              </a:buClr>
              <a:buSzPts val="813"/>
              <a:buNone/>
              <a:defRPr sz="813"/>
            </a:lvl6pPr>
            <a:lvl7pPr marL="3200400" lvl="6" indent="-228600" algn="l">
              <a:lnSpc>
                <a:spcPct val="90000"/>
              </a:lnSpc>
              <a:spcBef>
                <a:spcPts val="406"/>
              </a:spcBef>
              <a:spcAft>
                <a:spcPts val="0"/>
              </a:spcAft>
              <a:buClr>
                <a:schemeClr val="dk1"/>
              </a:buClr>
              <a:buSzPts val="813"/>
              <a:buNone/>
              <a:defRPr sz="813"/>
            </a:lvl7pPr>
            <a:lvl8pPr marL="3657600" lvl="7" indent="-228600" algn="l">
              <a:lnSpc>
                <a:spcPct val="90000"/>
              </a:lnSpc>
              <a:spcBef>
                <a:spcPts val="406"/>
              </a:spcBef>
              <a:spcAft>
                <a:spcPts val="0"/>
              </a:spcAft>
              <a:buClr>
                <a:schemeClr val="dk1"/>
              </a:buClr>
              <a:buSzPts val="813"/>
              <a:buNone/>
              <a:defRPr sz="813"/>
            </a:lvl8pPr>
            <a:lvl9pPr marL="4114800" lvl="8" indent="-228600" algn="l">
              <a:lnSpc>
                <a:spcPct val="90000"/>
              </a:lnSpc>
              <a:spcBef>
                <a:spcPts val="406"/>
              </a:spcBef>
              <a:spcAft>
                <a:spcPts val="0"/>
              </a:spcAft>
              <a:buClr>
                <a:schemeClr val="dk1"/>
              </a:buClr>
              <a:buSzPts val="813"/>
              <a:buNone/>
              <a:defRPr sz="813"/>
            </a:lvl9pPr>
          </a:lstStyle>
          <a:p>
            <a:endParaRPr/>
          </a:p>
        </p:txBody>
      </p:sp>
      <p:sp>
        <p:nvSpPr>
          <p:cNvPr id="62" name="Google Shape;62;p14"/>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4"/>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4"/>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lede med billedtekst" type="picTx">
  <p:cSld name="PICTURE_WITH_CAPTION_TEXT">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Calibri"/>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5"/>
          <p:cNvSpPr>
            <a:spLocks noGrp="1"/>
          </p:cNvSpPr>
          <p:nvPr>
            <p:ph type="pic" idx="2"/>
          </p:nvPr>
        </p:nvSpPr>
        <p:spPr>
          <a:xfrm>
            <a:off x="4211340" y="987426"/>
            <a:ext cx="5014913" cy="4873625"/>
          </a:xfrm>
          <a:prstGeom prst="rect">
            <a:avLst/>
          </a:prstGeom>
          <a:noFill/>
          <a:ln>
            <a:noFill/>
          </a:ln>
        </p:spPr>
      </p:sp>
      <p:sp>
        <p:nvSpPr>
          <p:cNvPr id="68" name="Google Shape;68;p15"/>
          <p:cNvSpPr txBox="1">
            <a:spLocks noGrp="1"/>
          </p:cNvSpPr>
          <p:nvPr>
            <p:ph type="body" idx="1"/>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chemeClr val="dk1"/>
              </a:buClr>
              <a:buSzPts val="1300"/>
              <a:buNone/>
              <a:defRPr sz="1300"/>
            </a:lvl1pPr>
            <a:lvl2pPr marL="914400" lvl="1" indent="-228600" algn="l">
              <a:lnSpc>
                <a:spcPct val="90000"/>
              </a:lnSpc>
              <a:spcBef>
                <a:spcPts val="406"/>
              </a:spcBef>
              <a:spcAft>
                <a:spcPts val="0"/>
              </a:spcAft>
              <a:buClr>
                <a:schemeClr val="dk1"/>
              </a:buClr>
              <a:buSzPts val="1138"/>
              <a:buNone/>
              <a:defRPr sz="1138"/>
            </a:lvl2pPr>
            <a:lvl3pPr marL="1371600" lvl="2" indent="-228600" algn="l">
              <a:lnSpc>
                <a:spcPct val="90000"/>
              </a:lnSpc>
              <a:spcBef>
                <a:spcPts val="406"/>
              </a:spcBef>
              <a:spcAft>
                <a:spcPts val="0"/>
              </a:spcAft>
              <a:buClr>
                <a:schemeClr val="dk1"/>
              </a:buClr>
              <a:buSzPts val="975"/>
              <a:buNone/>
              <a:defRPr sz="975"/>
            </a:lvl3pPr>
            <a:lvl4pPr marL="1828800" lvl="3" indent="-228600" algn="l">
              <a:lnSpc>
                <a:spcPct val="90000"/>
              </a:lnSpc>
              <a:spcBef>
                <a:spcPts val="406"/>
              </a:spcBef>
              <a:spcAft>
                <a:spcPts val="0"/>
              </a:spcAft>
              <a:buClr>
                <a:schemeClr val="dk1"/>
              </a:buClr>
              <a:buSzPts val="813"/>
              <a:buNone/>
              <a:defRPr sz="813"/>
            </a:lvl4pPr>
            <a:lvl5pPr marL="2286000" lvl="4" indent="-228600" algn="l">
              <a:lnSpc>
                <a:spcPct val="90000"/>
              </a:lnSpc>
              <a:spcBef>
                <a:spcPts val="406"/>
              </a:spcBef>
              <a:spcAft>
                <a:spcPts val="0"/>
              </a:spcAft>
              <a:buClr>
                <a:schemeClr val="dk1"/>
              </a:buClr>
              <a:buSzPts val="813"/>
              <a:buNone/>
              <a:defRPr sz="813"/>
            </a:lvl5pPr>
            <a:lvl6pPr marL="2743200" lvl="5" indent="-228600" algn="l">
              <a:lnSpc>
                <a:spcPct val="90000"/>
              </a:lnSpc>
              <a:spcBef>
                <a:spcPts val="406"/>
              </a:spcBef>
              <a:spcAft>
                <a:spcPts val="0"/>
              </a:spcAft>
              <a:buClr>
                <a:schemeClr val="dk1"/>
              </a:buClr>
              <a:buSzPts val="813"/>
              <a:buNone/>
              <a:defRPr sz="813"/>
            </a:lvl6pPr>
            <a:lvl7pPr marL="3200400" lvl="6" indent="-228600" algn="l">
              <a:lnSpc>
                <a:spcPct val="90000"/>
              </a:lnSpc>
              <a:spcBef>
                <a:spcPts val="406"/>
              </a:spcBef>
              <a:spcAft>
                <a:spcPts val="0"/>
              </a:spcAft>
              <a:buClr>
                <a:schemeClr val="dk1"/>
              </a:buClr>
              <a:buSzPts val="813"/>
              <a:buNone/>
              <a:defRPr sz="813"/>
            </a:lvl7pPr>
            <a:lvl8pPr marL="3657600" lvl="7" indent="-228600" algn="l">
              <a:lnSpc>
                <a:spcPct val="90000"/>
              </a:lnSpc>
              <a:spcBef>
                <a:spcPts val="406"/>
              </a:spcBef>
              <a:spcAft>
                <a:spcPts val="0"/>
              </a:spcAft>
              <a:buClr>
                <a:schemeClr val="dk1"/>
              </a:buClr>
              <a:buSzPts val="813"/>
              <a:buNone/>
              <a:defRPr sz="813"/>
            </a:lvl8pPr>
            <a:lvl9pPr marL="4114800" lvl="8" indent="-228600" algn="l">
              <a:lnSpc>
                <a:spcPct val="90000"/>
              </a:lnSpc>
              <a:spcBef>
                <a:spcPts val="406"/>
              </a:spcBef>
              <a:spcAft>
                <a:spcPts val="0"/>
              </a:spcAft>
              <a:buClr>
                <a:schemeClr val="dk1"/>
              </a:buClr>
              <a:buSzPts val="813"/>
              <a:buNone/>
              <a:defRPr sz="813"/>
            </a:lvl9pPr>
          </a:lstStyle>
          <a:p>
            <a:endParaRPr/>
          </a:p>
        </p:txBody>
      </p:sp>
      <p:sp>
        <p:nvSpPr>
          <p:cNvPr id="69" name="Google Shape;69;p15"/>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5"/>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5"/>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og lodret tekst" type="vertTx">
  <p:cSld name="VERTICAL_TEXT">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6"/>
          <p:cNvSpPr txBox="1">
            <a:spLocks noGrp="1"/>
          </p:cNvSpPr>
          <p:nvPr>
            <p:ph type="body" idx="1"/>
          </p:nvPr>
        </p:nvSpPr>
        <p:spPr>
          <a:xfrm rot="5400000">
            <a:off x="2777332" y="-270668"/>
            <a:ext cx="4351338" cy="85439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75" name="Google Shape;75;p16"/>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6"/>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6"/>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dret titel og tekst" type="vertTitleAndTx">
  <p:cSld name="VERTICAL_TITLE_AND_VERTICAL_TEXT">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rot="5400000">
            <a:off x="5251052" y="2203054"/>
            <a:ext cx="5811838" cy="213598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7"/>
          <p:cNvSpPr txBox="1">
            <a:spLocks noGrp="1"/>
          </p:cNvSpPr>
          <p:nvPr>
            <p:ph type="body" idx="1"/>
          </p:nvPr>
        </p:nvSpPr>
        <p:spPr>
          <a:xfrm rot="5400000">
            <a:off x="917177" y="128984"/>
            <a:ext cx="5811838" cy="628411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81" name="Google Shape;81;p17"/>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7"/>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575"/>
              <a:buFont typeface="Calibri"/>
              <a:buNone/>
              <a:defRPr sz="3575"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6"/>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marR="0" lvl="0" indent="-373062" algn="l" rtl="0">
              <a:lnSpc>
                <a:spcPct val="90000"/>
              </a:lnSpc>
              <a:spcBef>
                <a:spcPts val="813"/>
              </a:spcBef>
              <a:spcAft>
                <a:spcPts val="0"/>
              </a:spcAft>
              <a:buClr>
                <a:schemeClr val="dk1"/>
              </a:buClr>
              <a:buSzPts val="2275"/>
              <a:buFont typeface="Arial"/>
              <a:buChar char="•"/>
              <a:defRPr sz="2275" b="0" i="0" u="none" strike="noStrike" cap="none">
                <a:solidFill>
                  <a:schemeClr val="dk1"/>
                </a:solidFill>
                <a:latin typeface="Calibri"/>
                <a:ea typeface="Calibri"/>
                <a:cs typeface="Calibri"/>
                <a:sym typeface="Calibri"/>
              </a:defRPr>
            </a:lvl1pPr>
            <a:lvl2pPr marL="914400" marR="0" lvl="1" indent="-352425" algn="l" rtl="0">
              <a:lnSpc>
                <a:spcPct val="90000"/>
              </a:lnSpc>
              <a:spcBef>
                <a:spcPts val="406"/>
              </a:spcBef>
              <a:spcAft>
                <a:spcPts val="0"/>
              </a:spcAft>
              <a:buClr>
                <a:schemeClr val="dk1"/>
              </a:buClr>
              <a:buSzPts val="1950"/>
              <a:buFont typeface="Arial"/>
              <a:buChar char="•"/>
              <a:defRPr sz="1950" b="0" i="0" u="none" strike="noStrike" cap="none">
                <a:solidFill>
                  <a:schemeClr val="dk1"/>
                </a:solidFill>
                <a:latin typeface="Calibri"/>
                <a:ea typeface="Calibri"/>
                <a:cs typeface="Calibri"/>
                <a:sym typeface="Calibri"/>
              </a:defRPr>
            </a:lvl2pPr>
            <a:lvl3pPr marL="1371600" marR="0" lvl="2" indent="-331787" algn="l" rtl="0">
              <a:lnSpc>
                <a:spcPct val="90000"/>
              </a:lnSpc>
              <a:spcBef>
                <a:spcPts val="406"/>
              </a:spcBef>
              <a:spcAft>
                <a:spcPts val="0"/>
              </a:spcAft>
              <a:buClr>
                <a:schemeClr val="dk1"/>
              </a:buClr>
              <a:buSzPts val="1625"/>
              <a:buFont typeface="Arial"/>
              <a:buChar char="•"/>
              <a:defRPr sz="1625" b="0" i="0" u="none" strike="noStrike" cap="none">
                <a:solidFill>
                  <a:schemeClr val="dk1"/>
                </a:solidFill>
                <a:latin typeface="Calibri"/>
                <a:ea typeface="Calibri"/>
                <a:cs typeface="Calibri"/>
                <a:sym typeface="Calibri"/>
              </a:defRPr>
            </a:lvl3pPr>
            <a:lvl4pPr marL="1828800" marR="0" lvl="3"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4pPr>
            <a:lvl5pPr marL="2286000" marR="0" lvl="4"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5pPr>
            <a:lvl6pPr marL="2743200" marR="0" lvl="5"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6pPr>
            <a:lvl7pPr marL="3200400" marR="0" lvl="6"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7pPr>
            <a:lvl8pPr marL="3657600" marR="0" lvl="7"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8pPr>
            <a:lvl9pPr marL="4114800" marR="0" lvl="8"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9pPr>
          </a:lstStyle>
          <a:p>
            <a:endParaRPr/>
          </a:p>
        </p:txBody>
      </p:sp>
      <p:sp>
        <p:nvSpPr>
          <p:cNvPr id="12" name="Google Shape;12;p6"/>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7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6"/>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7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75" b="0" i="0" u="none" strike="noStrike" cap="none">
                <a:solidFill>
                  <a:srgbClr val="888888"/>
                </a:solidFill>
                <a:latin typeface="Calibri"/>
                <a:ea typeface="Calibri"/>
                <a:cs typeface="Calibri"/>
                <a:sym typeface="Calibri"/>
              </a:defRPr>
            </a:lvl1pPr>
            <a:lvl2pPr marL="0" marR="0" lvl="1" indent="0" algn="r" rtl="0">
              <a:spcBef>
                <a:spcPts val="0"/>
              </a:spcBef>
              <a:buNone/>
              <a:defRPr sz="975" b="0" i="0" u="none" strike="noStrike" cap="none">
                <a:solidFill>
                  <a:srgbClr val="888888"/>
                </a:solidFill>
                <a:latin typeface="Calibri"/>
                <a:ea typeface="Calibri"/>
                <a:cs typeface="Calibri"/>
                <a:sym typeface="Calibri"/>
              </a:defRPr>
            </a:lvl2pPr>
            <a:lvl3pPr marL="0" marR="0" lvl="2" indent="0" algn="r" rtl="0">
              <a:spcBef>
                <a:spcPts val="0"/>
              </a:spcBef>
              <a:buNone/>
              <a:defRPr sz="975" b="0" i="0" u="none" strike="noStrike" cap="none">
                <a:solidFill>
                  <a:srgbClr val="888888"/>
                </a:solidFill>
                <a:latin typeface="Calibri"/>
                <a:ea typeface="Calibri"/>
                <a:cs typeface="Calibri"/>
                <a:sym typeface="Calibri"/>
              </a:defRPr>
            </a:lvl3pPr>
            <a:lvl4pPr marL="0" marR="0" lvl="3" indent="0" algn="r" rtl="0">
              <a:spcBef>
                <a:spcPts val="0"/>
              </a:spcBef>
              <a:buNone/>
              <a:defRPr sz="975" b="0" i="0" u="none" strike="noStrike" cap="none">
                <a:solidFill>
                  <a:srgbClr val="888888"/>
                </a:solidFill>
                <a:latin typeface="Calibri"/>
                <a:ea typeface="Calibri"/>
                <a:cs typeface="Calibri"/>
                <a:sym typeface="Calibri"/>
              </a:defRPr>
            </a:lvl4pPr>
            <a:lvl5pPr marL="0" marR="0" lvl="4" indent="0" algn="r" rtl="0">
              <a:spcBef>
                <a:spcPts val="0"/>
              </a:spcBef>
              <a:buNone/>
              <a:defRPr sz="975" b="0" i="0" u="none" strike="noStrike" cap="none">
                <a:solidFill>
                  <a:srgbClr val="888888"/>
                </a:solidFill>
                <a:latin typeface="Calibri"/>
                <a:ea typeface="Calibri"/>
                <a:cs typeface="Calibri"/>
                <a:sym typeface="Calibri"/>
              </a:defRPr>
            </a:lvl5pPr>
            <a:lvl6pPr marL="0" marR="0" lvl="5" indent="0" algn="r" rtl="0">
              <a:spcBef>
                <a:spcPts val="0"/>
              </a:spcBef>
              <a:buNone/>
              <a:defRPr sz="975" b="0" i="0" u="none" strike="noStrike" cap="none">
                <a:solidFill>
                  <a:srgbClr val="888888"/>
                </a:solidFill>
                <a:latin typeface="Calibri"/>
                <a:ea typeface="Calibri"/>
                <a:cs typeface="Calibri"/>
                <a:sym typeface="Calibri"/>
              </a:defRPr>
            </a:lvl6pPr>
            <a:lvl7pPr marL="0" marR="0" lvl="6" indent="0" algn="r" rtl="0">
              <a:spcBef>
                <a:spcPts val="0"/>
              </a:spcBef>
              <a:buNone/>
              <a:defRPr sz="975" b="0" i="0" u="none" strike="noStrike" cap="none">
                <a:solidFill>
                  <a:srgbClr val="888888"/>
                </a:solidFill>
                <a:latin typeface="Calibri"/>
                <a:ea typeface="Calibri"/>
                <a:cs typeface="Calibri"/>
                <a:sym typeface="Calibri"/>
              </a:defRPr>
            </a:lvl7pPr>
            <a:lvl8pPr marL="0" marR="0" lvl="7" indent="0" algn="r" rtl="0">
              <a:spcBef>
                <a:spcPts val="0"/>
              </a:spcBef>
              <a:buNone/>
              <a:defRPr sz="975" b="0" i="0" u="none" strike="noStrike" cap="none">
                <a:solidFill>
                  <a:srgbClr val="888888"/>
                </a:solidFill>
                <a:latin typeface="Calibri"/>
                <a:ea typeface="Calibri"/>
                <a:cs typeface="Calibri"/>
                <a:sym typeface="Calibri"/>
              </a:defRPr>
            </a:lvl8pPr>
            <a:lvl9pPr marL="0" marR="0" lvl="8" indent="0" algn="r" rtl="0">
              <a:spcBef>
                <a:spcPts val="0"/>
              </a:spcBef>
              <a:buNone/>
              <a:defRPr sz="975"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a-DK"/>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p:cNvGrpSpPr/>
        <p:nvPr/>
      </p:nvGrpSpPr>
      <p:grpSpPr>
        <a:xfrm>
          <a:off x="0" y="0"/>
          <a:ext cx="0" cy="0"/>
          <a:chOff x="0" y="0"/>
          <a:chExt cx="0" cy="0"/>
        </a:xfrm>
      </p:grpSpPr>
      <p:sp>
        <p:nvSpPr>
          <p:cNvPr id="90" name="Google Shape;90;p1"/>
          <p:cNvSpPr txBox="1"/>
          <p:nvPr/>
        </p:nvSpPr>
        <p:spPr>
          <a:xfrm>
            <a:off x="452281" y="1280437"/>
            <a:ext cx="8553428"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400" b="0" i="0" u="none" strike="noStrike" cap="none" dirty="0">
                <a:solidFill>
                  <a:srgbClr val="480062"/>
                </a:solidFill>
                <a:latin typeface="Montserrat Light"/>
                <a:ea typeface="Montserrat Light"/>
                <a:cs typeface="Montserrat Light"/>
                <a:sym typeface="Montserrat Light"/>
              </a:rPr>
              <a:t>Formålet med dilemmaøvelsen er, at eleverne deler erfaringer, tanker og eventuelle bekymringer om at være frivillige samt lader sig inspirere af hinanden. I øvelsen reflekterer eleverne aktivt ved at bruge sin krop til at tage stilling til en række dilemmaer om frivillighed. </a:t>
            </a:r>
            <a:endParaRPr dirty="0">
              <a:solidFill>
                <a:srgbClr val="480062"/>
              </a:solidFill>
            </a:endParaRPr>
          </a:p>
        </p:txBody>
      </p:sp>
      <p:sp>
        <p:nvSpPr>
          <p:cNvPr id="91" name="Google Shape;91;p1"/>
          <p:cNvSpPr txBox="1"/>
          <p:nvPr/>
        </p:nvSpPr>
        <p:spPr>
          <a:xfrm>
            <a:off x="452281" y="2136620"/>
            <a:ext cx="6360751" cy="362402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da-DK" sz="1400" dirty="0">
                <a:solidFill>
                  <a:srgbClr val="480062"/>
                </a:solidFill>
                <a:latin typeface="Montserrat Medium"/>
                <a:ea typeface="Montserrat Medium"/>
                <a:cs typeface="Montserrat Medium"/>
                <a:sym typeface="Montserrat Medium"/>
              </a:rPr>
              <a:t>Varighed: </a:t>
            </a:r>
            <a:r>
              <a:rPr lang="da-DK" dirty="0">
                <a:solidFill>
                  <a:srgbClr val="480062"/>
                </a:solidFill>
                <a:latin typeface="Montserrat Light"/>
                <a:ea typeface="Montserrat Light"/>
                <a:cs typeface="Montserrat Light"/>
                <a:sym typeface="Montserrat Light"/>
              </a:rPr>
              <a:t>15-30 min.</a:t>
            </a:r>
            <a:br>
              <a:rPr lang="da-DK" sz="1400" dirty="0">
                <a:solidFill>
                  <a:srgbClr val="480062"/>
                </a:solidFill>
                <a:latin typeface="Montserrat Medium"/>
                <a:ea typeface="Montserrat Medium"/>
                <a:cs typeface="Montserrat Medium"/>
                <a:sym typeface="Montserrat Medium"/>
              </a:rPr>
            </a:br>
            <a:r>
              <a:rPr lang="da-DK" sz="1400" dirty="0">
                <a:solidFill>
                  <a:srgbClr val="480062"/>
                </a:solidFill>
                <a:latin typeface="Montserrat Medium"/>
                <a:ea typeface="Montserrat Medium"/>
                <a:cs typeface="Montserrat Medium"/>
                <a:sym typeface="Montserrat Medium"/>
              </a:rPr>
              <a:t>Deltagere: </a:t>
            </a:r>
            <a:r>
              <a:rPr lang="da-DK" dirty="0">
                <a:solidFill>
                  <a:srgbClr val="480062"/>
                </a:solidFill>
                <a:latin typeface="Montserrat Light"/>
                <a:ea typeface="Montserrat Light"/>
                <a:cs typeface="Montserrat Light"/>
                <a:sym typeface="Montserrat Light"/>
              </a:rPr>
              <a:t>4-15 unge, undervisere og evt. foreninger</a:t>
            </a:r>
            <a:endParaRPr lang="da-DK" dirty="0">
              <a:ea typeface="Montserrat Light"/>
            </a:endParaRPr>
          </a:p>
          <a:p>
            <a:pPr marL="0" marR="0" lvl="0" indent="0" algn="l" rtl="0">
              <a:lnSpc>
                <a:spcPct val="150000"/>
              </a:lnSpc>
              <a:spcBef>
                <a:spcPts val="0"/>
              </a:spcBef>
              <a:spcAft>
                <a:spcPts val="0"/>
              </a:spcAft>
              <a:buNone/>
            </a:pPr>
            <a:endParaRPr lang="da-DK" sz="1400" dirty="0">
              <a:solidFill>
                <a:srgbClr val="480062"/>
              </a:solidFill>
              <a:latin typeface="Montserrat Medium"/>
              <a:ea typeface="Montserrat Medium"/>
              <a:cs typeface="Montserrat Medium"/>
              <a:sym typeface="Montserrat Medium"/>
            </a:endParaRPr>
          </a:p>
          <a:p>
            <a:pPr marL="0" marR="0" lvl="0" indent="0" algn="l" rtl="0">
              <a:lnSpc>
                <a:spcPct val="150000"/>
              </a:lnSpc>
              <a:spcBef>
                <a:spcPts val="0"/>
              </a:spcBef>
              <a:spcAft>
                <a:spcPts val="0"/>
              </a:spcAft>
              <a:buNone/>
            </a:pPr>
            <a:r>
              <a:rPr lang="da-DK" sz="1400" dirty="0">
                <a:solidFill>
                  <a:srgbClr val="480062"/>
                </a:solidFill>
                <a:latin typeface="Montserrat Medium"/>
                <a:ea typeface="Montserrat Medium"/>
                <a:cs typeface="Montserrat Medium"/>
                <a:sym typeface="Montserrat Medium"/>
              </a:rPr>
              <a:t>Forberedelse</a:t>
            </a:r>
            <a:endParaRPr dirty="0"/>
          </a:p>
          <a:p>
            <a:pPr marL="171450" marR="0" lvl="0" indent="-171450" algn="l" rtl="0">
              <a:lnSpc>
                <a:spcPct val="150000"/>
              </a:lnSpc>
              <a:spcBef>
                <a:spcPts val="0"/>
              </a:spcBef>
              <a:spcAft>
                <a:spcPts val="0"/>
              </a:spcAft>
              <a:buClr>
                <a:srgbClr val="480062"/>
              </a:buClr>
              <a:buSzPts val="1200"/>
              <a:buFont typeface="Arial"/>
              <a:buChar char="•"/>
            </a:pPr>
            <a:r>
              <a:rPr lang="da-DK" sz="1200" dirty="0">
                <a:solidFill>
                  <a:srgbClr val="480062"/>
                </a:solidFill>
                <a:latin typeface="Montserrat Light"/>
                <a:ea typeface="Montserrat Light"/>
                <a:cs typeface="Montserrat Light"/>
                <a:sym typeface="Montserrat Light"/>
              </a:rPr>
              <a:t>Forbered en række dilemmaer om frivillighed, som de unge skal tage stilling til. Dilemmaet kan skrives ind i slideshow eller på medbragte skilte. </a:t>
            </a:r>
            <a:endParaRPr dirty="0"/>
          </a:p>
          <a:p>
            <a:pPr marL="171450" marR="0" lvl="0" indent="-171450" algn="l" rtl="0">
              <a:lnSpc>
                <a:spcPct val="150000"/>
              </a:lnSpc>
              <a:spcBef>
                <a:spcPts val="0"/>
              </a:spcBef>
              <a:spcAft>
                <a:spcPts val="0"/>
              </a:spcAft>
              <a:buClr>
                <a:srgbClr val="480062"/>
              </a:buClr>
              <a:buSzPts val="1200"/>
              <a:buFont typeface="Arial"/>
              <a:buChar char="•"/>
            </a:pPr>
            <a:r>
              <a:rPr lang="da-DK" sz="1200" dirty="0">
                <a:solidFill>
                  <a:srgbClr val="480062"/>
                </a:solidFill>
                <a:latin typeface="Montserrat Light"/>
                <a:ea typeface="Montserrat Light"/>
                <a:cs typeface="Montserrat Light"/>
                <a:sym typeface="Montserrat Light"/>
              </a:rPr>
              <a:t>Print to skilte med teksten ”enig” og ”uenig”, som hænges op i hver </a:t>
            </a:r>
            <a:br>
              <a:rPr lang="da-DK" sz="1200" dirty="0">
                <a:solidFill>
                  <a:srgbClr val="480062"/>
                </a:solidFill>
                <a:latin typeface="Montserrat Light"/>
                <a:ea typeface="Montserrat Light"/>
                <a:cs typeface="Montserrat Light"/>
                <a:sym typeface="Montserrat Light"/>
              </a:rPr>
            </a:br>
            <a:r>
              <a:rPr lang="da-DK" sz="1200" dirty="0">
                <a:solidFill>
                  <a:srgbClr val="480062"/>
                </a:solidFill>
                <a:latin typeface="Montserrat Light"/>
                <a:ea typeface="Montserrat Light"/>
                <a:cs typeface="Montserrat Light"/>
                <a:sym typeface="Montserrat Light"/>
              </a:rPr>
              <a:t>ende af lokalet. Brug et lokale med god gulvplads.</a:t>
            </a:r>
            <a:endParaRPr lang="da-DK" dirty="0"/>
          </a:p>
          <a:p>
            <a:pPr marL="0" marR="0" lvl="0" indent="0" algn="l" rtl="0">
              <a:lnSpc>
                <a:spcPct val="150000"/>
              </a:lnSpc>
              <a:spcBef>
                <a:spcPts val="0"/>
              </a:spcBef>
              <a:spcAft>
                <a:spcPts val="0"/>
              </a:spcAft>
              <a:buNone/>
            </a:pPr>
            <a:endParaRPr sz="1100" dirty="0">
              <a:solidFill>
                <a:srgbClr val="480062"/>
              </a:solidFill>
              <a:latin typeface="Montserrat Light"/>
              <a:ea typeface="Montserrat Light"/>
              <a:cs typeface="Montserrat Light"/>
              <a:sym typeface="Montserrat Light"/>
            </a:endParaRPr>
          </a:p>
          <a:p>
            <a:pPr marL="0" marR="0" lvl="0" indent="0" algn="l" rtl="0">
              <a:lnSpc>
                <a:spcPct val="150000"/>
              </a:lnSpc>
              <a:spcBef>
                <a:spcPts val="0"/>
              </a:spcBef>
              <a:spcAft>
                <a:spcPts val="0"/>
              </a:spcAft>
              <a:buNone/>
            </a:pPr>
            <a:r>
              <a:rPr lang="da-DK" sz="1400" dirty="0">
                <a:solidFill>
                  <a:srgbClr val="480062"/>
                </a:solidFill>
                <a:latin typeface="Montserrat Medium"/>
                <a:ea typeface="Montserrat Medium"/>
                <a:cs typeface="Montserrat Medium"/>
                <a:sym typeface="Montserrat Medium"/>
              </a:rPr>
              <a:t>Materialer</a:t>
            </a:r>
            <a:endParaRPr dirty="0"/>
          </a:p>
          <a:p>
            <a:pPr marL="171450" marR="0" lvl="0" indent="-171450" algn="l" rtl="0">
              <a:lnSpc>
                <a:spcPct val="150000"/>
              </a:lnSpc>
              <a:spcBef>
                <a:spcPts val="0"/>
              </a:spcBef>
              <a:spcAft>
                <a:spcPts val="0"/>
              </a:spcAft>
              <a:buClr>
                <a:srgbClr val="480062"/>
              </a:buClr>
              <a:buSzPts val="1200"/>
              <a:buFont typeface="Arial"/>
              <a:buChar char="•"/>
            </a:pPr>
            <a:r>
              <a:rPr lang="da-DK" sz="1200" dirty="0">
                <a:solidFill>
                  <a:srgbClr val="480062"/>
                </a:solidFill>
                <a:latin typeface="Montserrat Light"/>
                <a:ea typeface="Montserrat Light"/>
                <a:cs typeface="Montserrat Light"/>
                <a:sym typeface="Montserrat Light"/>
              </a:rPr>
              <a:t>Slides eller skilte med dilemmaer </a:t>
            </a:r>
            <a:endParaRPr dirty="0"/>
          </a:p>
          <a:p>
            <a:pPr marL="171450" marR="0" lvl="0" indent="-171450" algn="l" rtl="0">
              <a:lnSpc>
                <a:spcPct val="150000"/>
              </a:lnSpc>
              <a:spcBef>
                <a:spcPts val="0"/>
              </a:spcBef>
              <a:spcAft>
                <a:spcPts val="0"/>
              </a:spcAft>
              <a:buClr>
                <a:srgbClr val="480062"/>
              </a:buClr>
              <a:buSzPts val="1200"/>
              <a:buFont typeface="Arial"/>
              <a:buChar char="•"/>
            </a:pPr>
            <a:r>
              <a:rPr lang="da-DK" sz="1200" dirty="0">
                <a:solidFill>
                  <a:srgbClr val="480062"/>
                </a:solidFill>
                <a:latin typeface="Montserrat Light"/>
                <a:ea typeface="Montserrat Light"/>
                <a:cs typeface="Montserrat Light"/>
                <a:sym typeface="Montserrat Light"/>
              </a:rPr>
              <a:t>Skilte med “enig” og “uenig”</a:t>
            </a:r>
            <a:endParaRPr dirty="0"/>
          </a:p>
        </p:txBody>
      </p:sp>
      <p:cxnSp>
        <p:nvCxnSpPr>
          <p:cNvPr id="92" name="Google Shape;92;p1"/>
          <p:cNvCxnSpPr>
            <a:cxnSpLocks/>
          </p:cNvCxnSpPr>
          <p:nvPr/>
        </p:nvCxnSpPr>
        <p:spPr>
          <a:xfrm>
            <a:off x="528177" y="2998000"/>
            <a:ext cx="5008472" cy="0"/>
          </a:xfrm>
          <a:prstGeom prst="straightConnector1">
            <a:avLst/>
          </a:prstGeom>
          <a:noFill/>
          <a:ln w="28575" cap="flat" cmpd="sng">
            <a:solidFill>
              <a:srgbClr val="FFA336"/>
            </a:solidFill>
            <a:prstDash val="solid"/>
            <a:miter lim="800000"/>
            <a:headEnd type="none" w="sm" len="sm"/>
            <a:tailEnd type="none" w="sm" len="sm"/>
          </a:ln>
        </p:spPr>
      </p:cxnSp>
      <p:cxnSp>
        <p:nvCxnSpPr>
          <p:cNvPr id="94" name="Google Shape;94;p1"/>
          <p:cNvCxnSpPr>
            <a:cxnSpLocks/>
          </p:cNvCxnSpPr>
          <p:nvPr/>
        </p:nvCxnSpPr>
        <p:spPr>
          <a:xfrm>
            <a:off x="528177" y="4721388"/>
            <a:ext cx="5008472" cy="0"/>
          </a:xfrm>
          <a:prstGeom prst="straightConnector1">
            <a:avLst/>
          </a:prstGeom>
          <a:noFill/>
          <a:ln w="28575" cap="flat" cmpd="sng">
            <a:solidFill>
              <a:srgbClr val="FFA336"/>
            </a:solidFill>
            <a:prstDash val="solid"/>
            <a:miter lim="800000"/>
            <a:headEnd type="none" w="sm" len="sm"/>
            <a:tailEnd type="none" w="sm" len="sm"/>
          </a:ln>
        </p:spPr>
      </p:cxnSp>
      <p:pic>
        <p:nvPicPr>
          <p:cNvPr id="95" name="Google Shape;95;p1" descr="Et billede, der indeholder tekst, vektorgrafik&#10;&#10;Automatisk genereret beskrivelse"/>
          <p:cNvPicPr preferRelativeResize="0"/>
          <p:nvPr/>
        </p:nvPicPr>
        <p:blipFill rotWithShape="1">
          <a:blip r:embed="rId3">
            <a:alphaModFix/>
          </a:blip>
          <a:srcRect/>
          <a:stretch/>
        </p:blipFill>
        <p:spPr>
          <a:xfrm>
            <a:off x="6295705" y="4513730"/>
            <a:ext cx="3610294" cy="2455000"/>
          </a:xfrm>
          <a:prstGeom prst="rect">
            <a:avLst/>
          </a:prstGeom>
          <a:noFill/>
          <a:ln>
            <a:noFill/>
          </a:ln>
        </p:spPr>
      </p:pic>
      <p:pic>
        <p:nvPicPr>
          <p:cNvPr id="7" name="Google Shape;101;p2" descr="Et billede, der indeholder tekst&#10;&#10;Automatisk genereret beskrivelse">
            <a:extLst>
              <a:ext uri="{FF2B5EF4-FFF2-40B4-BE49-F238E27FC236}">
                <a16:creationId xmlns:a16="http://schemas.microsoft.com/office/drawing/2014/main" id="{BC73C2A2-71B5-6798-6639-DF8F7D2B4ACE}"/>
              </a:ext>
            </a:extLst>
          </p:cNvPr>
          <p:cNvPicPr preferRelativeResize="0"/>
          <p:nvPr/>
        </p:nvPicPr>
        <p:blipFill rotWithShape="1">
          <a:blip r:embed="rId4">
            <a:alphaModFix/>
          </a:blip>
          <a:srcRect/>
          <a:stretch/>
        </p:blipFill>
        <p:spPr>
          <a:xfrm>
            <a:off x="214245" y="6313497"/>
            <a:ext cx="1547517" cy="369981"/>
          </a:xfrm>
          <a:prstGeom prst="rect">
            <a:avLst/>
          </a:prstGeom>
          <a:noFill/>
          <a:ln>
            <a:noFill/>
          </a:ln>
        </p:spPr>
      </p:pic>
      <p:sp>
        <p:nvSpPr>
          <p:cNvPr id="9" name="Google Shape;103;p2">
            <a:extLst>
              <a:ext uri="{FF2B5EF4-FFF2-40B4-BE49-F238E27FC236}">
                <a16:creationId xmlns:a16="http://schemas.microsoft.com/office/drawing/2014/main" id="{D835D66B-6CEC-029C-11A6-8576ABE436DE}"/>
              </a:ext>
            </a:extLst>
          </p:cNvPr>
          <p:cNvSpPr txBox="1"/>
          <p:nvPr/>
        </p:nvSpPr>
        <p:spPr>
          <a:xfrm>
            <a:off x="1128629" y="477861"/>
            <a:ext cx="324928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400" dirty="0">
                <a:solidFill>
                  <a:srgbClr val="480062"/>
                </a:solidFill>
                <a:latin typeface=""/>
                <a:ea typeface="Montserrat Alternates Medium"/>
                <a:cs typeface="Montserrat Alternates Medium"/>
                <a:sym typeface="Montserrat Alternates Medium"/>
              </a:rPr>
              <a:t>DILEMMAØVELSE </a:t>
            </a:r>
            <a:endParaRPr dirty="0">
              <a:latin typeface=""/>
            </a:endParaRPr>
          </a:p>
        </p:txBody>
      </p:sp>
      <p:pic>
        <p:nvPicPr>
          <p:cNvPr id="12" name="Billede 11" descr="Et billede, der indeholder tegneserie, clipart&#10;&#10;Automatisk genereret beskrivelse">
            <a:extLst>
              <a:ext uri="{FF2B5EF4-FFF2-40B4-BE49-F238E27FC236}">
                <a16:creationId xmlns:a16="http://schemas.microsoft.com/office/drawing/2014/main" id="{39AF4BFF-EB6D-B4FC-1F13-63FCD1B54860}"/>
              </a:ext>
            </a:extLst>
          </p:cNvPr>
          <p:cNvPicPr>
            <a:picLocks noChangeAspect="1"/>
          </p:cNvPicPr>
          <p:nvPr/>
        </p:nvPicPr>
        <p:blipFill>
          <a:blip r:embed="rId5"/>
          <a:stretch>
            <a:fillRect/>
          </a:stretch>
        </p:blipFill>
        <p:spPr>
          <a:xfrm>
            <a:off x="512431" y="439024"/>
            <a:ext cx="539339" cy="53933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CE0850CB-4ECC-5204-1587-837F18AF8CD6}"/>
            </a:ext>
          </a:extLst>
        </p:cNvPr>
        <p:cNvGrpSpPr/>
        <p:nvPr/>
      </p:nvGrpSpPr>
      <p:grpSpPr>
        <a:xfrm>
          <a:off x="0" y="0"/>
          <a:ext cx="0" cy="0"/>
          <a:chOff x="0" y="0"/>
          <a:chExt cx="0" cy="0"/>
        </a:xfrm>
      </p:grpSpPr>
      <p:pic>
        <p:nvPicPr>
          <p:cNvPr id="2" name="Google Shape;100;p2">
            <a:extLst>
              <a:ext uri="{FF2B5EF4-FFF2-40B4-BE49-F238E27FC236}">
                <a16:creationId xmlns:a16="http://schemas.microsoft.com/office/drawing/2014/main" id="{B37EC37F-FAB5-AB2C-41D5-45ED5DFBB237}"/>
              </a:ext>
            </a:extLst>
          </p:cNvPr>
          <p:cNvPicPr preferRelativeResize="0"/>
          <p:nvPr/>
        </p:nvPicPr>
        <p:blipFill rotWithShape="1">
          <a:blip r:embed="rId3">
            <a:alphaModFix/>
          </a:blip>
          <a:srcRect/>
          <a:stretch/>
        </p:blipFill>
        <p:spPr>
          <a:xfrm>
            <a:off x="3270325" y="2169302"/>
            <a:ext cx="6635675" cy="4688698"/>
          </a:xfrm>
          <a:prstGeom prst="rect">
            <a:avLst/>
          </a:prstGeom>
          <a:noFill/>
          <a:ln>
            <a:noFill/>
          </a:ln>
        </p:spPr>
      </p:pic>
      <p:sp>
        <p:nvSpPr>
          <p:cNvPr id="90" name="Google Shape;90;p1">
            <a:extLst>
              <a:ext uri="{FF2B5EF4-FFF2-40B4-BE49-F238E27FC236}">
                <a16:creationId xmlns:a16="http://schemas.microsoft.com/office/drawing/2014/main" id="{A831AC10-5510-5780-FDD2-C0214FC18339}"/>
              </a:ext>
            </a:extLst>
          </p:cNvPr>
          <p:cNvSpPr txBox="1"/>
          <p:nvPr/>
        </p:nvSpPr>
        <p:spPr>
          <a:xfrm>
            <a:off x="452281" y="1280437"/>
            <a:ext cx="8553428" cy="267761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da-DK" dirty="0">
                <a:solidFill>
                  <a:srgbClr val="480062"/>
                </a:solidFill>
                <a:latin typeface="Montserrat Medium"/>
                <a:ea typeface="Montserrat Medium"/>
                <a:cs typeface="Montserrat Medium"/>
                <a:sym typeface="Montserrat Medium"/>
              </a:rPr>
              <a:t>Vær opmærksom på</a:t>
            </a:r>
            <a:br>
              <a:rPr lang="da-DK" dirty="0">
                <a:ea typeface="Montserrat Medium"/>
              </a:rPr>
            </a:br>
            <a:br>
              <a:rPr lang="da-DK" dirty="0">
                <a:ea typeface="Montserrat Medium"/>
              </a:rPr>
            </a:br>
            <a:r>
              <a:rPr lang="da-DK" sz="1200" dirty="0">
                <a:solidFill>
                  <a:srgbClr val="480062"/>
                </a:solidFill>
                <a:latin typeface="Montserrat"/>
                <a:ea typeface="Montserrat"/>
                <a:cs typeface="Montserrat"/>
                <a:sym typeface="Montserrat"/>
              </a:rPr>
              <a:t>Dilemmaøvelsen kræver, at de unge tager aktivt stilling til en række udsagn. Det kan for nogle unge være grænseoverskridende, d</a:t>
            </a:r>
            <a:r>
              <a:rPr lang="da-DK" sz="1200" dirty="0">
                <a:solidFill>
                  <a:srgbClr val="480062"/>
                </a:solidFill>
                <a:latin typeface="Montserrat"/>
                <a:ea typeface="Montserrat"/>
                <a:cs typeface="Montserrat"/>
                <a:sym typeface="Montserrat"/>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a man ikke kan ”gemme” sig i øvelsen. </a:t>
            </a:r>
            <a:r>
              <a:rPr lang="da-DK" sz="1200" dirty="0">
                <a:solidFill>
                  <a:srgbClr val="480062"/>
                </a:solidFill>
                <a:latin typeface="Montserrat"/>
                <a:ea typeface="Montserrat"/>
                <a:cs typeface="Montserrat"/>
                <a:sym typeface="Montserrat"/>
              </a:rPr>
              <a:t>Nogle unge ønsker ikke at dele deres tanker med deres klassekammerater og aktivt vise, hvad der holdning til forskellige udsagn er. Derfor er det særlig vigtigt, at du skaber et trygt rum, hvor der ikke findes rigtige eller forkerte svar. </a:t>
            </a:r>
            <a:endParaRPr lang="da-DK" sz="1200" dirty="0"/>
          </a:p>
          <a:p>
            <a:pPr marL="0" marR="0" lvl="0" indent="0" algn="l" rtl="0">
              <a:lnSpc>
                <a:spcPct val="150000"/>
              </a:lnSpc>
              <a:spcBef>
                <a:spcPts val="0"/>
              </a:spcBef>
              <a:spcAft>
                <a:spcPts val="0"/>
              </a:spcAft>
              <a:buNone/>
            </a:pPr>
            <a:endParaRPr lang="da-DK" sz="1200" dirty="0">
              <a:solidFill>
                <a:srgbClr val="480062"/>
              </a:solidFill>
              <a:latin typeface="Montserrat"/>
              <a:ea typeface="Montserrat"/>
              <a:cs typeface="Montserrat"/>
              <a:sym typeface="Montserrat"/>
            </a:endParaRPr>
          </a:p>
          <a:p>
            <a:pPr marL="0" marR="0" lvl="0" indent="0" algn="l" rtl="0">
              <a:lnSpc>
                <a:spcPct val="150000"/>
              </a:lnSpc>
              <a:spcBef>
                <a:spcPts val="0"/>
              </a:spcBef>
              <a:spcAft>
                <a:spcPts val="0"/>
              </a:spcAft>
              <a:buNone/>
            </a:pPr>
            <a:r>
              <a:rPr lang="da-DK" sz="1200" dirty="0">
                <a:solidFill>
                  <a:srgbClr val="480062"/>
                </a:solidFill>
                <a:latin typeface="Montserrat"/>
                <a:ea typeface="Montserrat"/>
                <a:cs typeface="Montserrat"/>
                <a:sym typeface="Montserrat"/>
              </a:rPr>
              <a:t>Du kan evt. invitere andre undervisere og foreninger ind i øvelsen og lade dem indtage nogle af de mere tabuiserede eller upopulære holdninger. </a:t>
            </a:r>
            <a:endParaRPr lang="da-DK" sz="1200" dirty="0"/>
          </a:p>
        </p:txBody>
      </p:sp>
      <p:pic>
        <p:nvPicPr>
          <p:cNvPr id="7" name="Google Shape;101;p2" descr="Et billede, der indeholder tekst&#10;&#10;Automatisk genereret beskrivelse">
            <a:extLst>
              <a:ext uri="{FF2B5EF4-FFF2-40B4-BE49-F238E27FC236}">
                <a16:creationId xmlns:a16="http://schemas.microsoft.com/office/drawing/2014/main" id="{0E4B740E-E491-50A6-77CE-600874FD4CF2}"/>
              </a:ext>
            </a:extLst>
          </p:cNvPr>
          <p:cNvPicPr preferRelativeResize="0"/>
          <p:nvPr/>
        </p:nvPicPr>
        <p:blipFill rotWithShape="1">
          <a:blip r:embed="rId4">
            <a:alphaModFix/>
          </a:blip>
          <a:srcRect/>
          <a:stretch/>
        </p:blipFill>
        <p:spPr>
          <a:xfrm>
            <a:off x="214245" y="6313497"/>
            <a:ext cx="1547517" cy="369981"/>
          </a:xfrm>
          <a:prstGeom prst="rect">
            <a:avLst/>
          </a:prstGeom>
          <a:noFill/>
          <a:ln>
            <a:noFill/>
          </a:ln>
        </p:spPr>
      </p:pic>
      <p:sp>
        <p:nvSpPr>
          <p:cNvPr id="9" name="Google Shape;103;p2">
            <a:extLst>
              <a:ext uri="{FF2B5EF4-FFF2-40B4-BE49-F238E27FC236}">
                <a16:creationId xmlns:a16="http://schemas.microsoft.com/office/drawing/2014/main" id="{D81AC4F9-B341-52A7-8E6C-B00EA6E7DC3D}"/>
              </a:ext>
            </a:extLst>
          </p:cNvPr>
          <p:cNvSpPr txBox="1"/>
          <p:nvPr/>
        </p:nvSpPr>
        <p:spPr>
          <a:xfrm>
            <a:off x="1128629" y="477861"/>
            <a:ext cx="324928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400" dirty="0">
                <a:solidFill>
                  <a:srgbClr val="480062"/>
                </a:solidFill>
                <a:latin typeface=""/>
                <a:ea typeface="Montserrat Alternates Medium"/>
                <a:cs typeface="Montserrat Alternates Medium"/>
                <a:sym typeface="Montserrat Alternates Medium"/>
              </a:rPr>
              <a:t>DILEMMAØVELSE </a:t>
            </a:r>
            <a:endParaRPr dirty="0">
              <a:latin typeface=""/>
            </a:endParaRPr>
          </a:p>
        </p:txBody>
      </p:sp>
      <p:pic>
        <p:nvPicPr>
          <p:cNvPr id="12" name="Billede 11" descr="Et billede, der indeholder tegneserie, clipart&#10;&#10;Automatisk genereret beskrivelse">
            <a:extLst>
              <a:ext uri="{FF2B5EF4-FFF2-40B4-BE49-F238E27FC236}">
                <a16:creationId xmlns:a16="http://schemas.microsoft.com/office/drawing/2014/main" id="{9262C413-3821-21FE-10EA-7FBE8EDDFB9E}"/>
              </a:ext>
            </a:extLst>
          </p:cNvPr>
          <p:cNvPicPr>
            <a:picLocks noChangeAspect="1"/>
          </p:cNvPicPr>
          <p:nvPr/>
        </p:nvPicPr>
        <p:blipFill>
          <a:blip r:embed="rId5"/>
          <a:stretch>
            <a:fillRect/>
          </a:stretch>
        </p:blipFill>
        <p:spPr>
          <a:xfrm>
            <a:off x="512431" y="439024"/>
            <a:ext cx="539339" cy="539339"/>
          </a:xfrm>
          <a:prstGeom prst="rect">
            <a:avLst/>
          </a:prstGeom>
        </p:spPr>
      </p:pic>
    </p:spTree>
    <p:extLst>
      <p:ext uri="{BB962C8B-B14F-4D97-AF65-F5344CB8AC3E}">
        <p14:creationId xmlns:p14="http://schemas.microsoft.com/office/powerpoint/2010/main" val="4291872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D3E1250F-DB34-BAC1-4EBD-0D6AA118B3C6}"/>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DA82D772-2D43-5C92-6621-A1A0EE5C76D5}"/>
              </a:ext>
            </a:extLst>
          </p:cNvPr>
          <p:cNvSpPr txBox="1"/>
          <p:nvPr/>
        </p:nvSpPr>
        <p:spPr>
          <a:xfrm>
            <a:off x="452281" y="1280437"/>
            <a:ext cx="8553428" cy="41545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da-DK" dirty="0">
                <a:solidFill>
                  <a:srgbClr val="480062"/>
                </a:solidFill>
                <a:latin typeface="Montserrat Medium"/>
                <a:ea typeface="Montserrat Medium"/>
                <a:cs typeface="Montserrat Medium"/>
                <a:sym typeface="Montserrat Medium"/>
              </a:rPr>
              <a:t>Sådan gør du</a:t>
            </a:r>
            <a:endParaRPr lang="da-DK" sz="1200" dirty="0"/>
          </a:p>
        </p:txBody>
      </p:sp>
      <p:pic>
        <p:nvPicPr>
          <p:cNvPr id="7" name="Google Shape;101;p2" descr="Et billede, der indeholder tekst&#10;&#10;Automatisk genereret beskrivelse">
            <a:extLst>
              <a:ext uri="{FF2B5EF4-FFF2-40B4-BE49-F238E27FC236}">
                <a16:creationId xmlns:a16="http://schemas.microsoft.com/office/drawing/2014/main" id="{27473B88-1557-51FC-EC73-F040EDDAF7EA}"/>
              </a:ext>
            </a:extLst>
          </p:cNvPr>
          <p:cNvPicPr preferRelativeResize="0"/>
          <p:nvPr/>
        </p:nvPicPr>
        <p:blipFill rotWithShape="1">
          <a:blip r:embed="rId3">
            <a:alphaModFix/>
          </a:blip>
          <a:srcRect/>
          <a:stretch/>
        </p:blipFill>
        <p:spPr>
          <a:xfrm>
            <a:off x="214245" y="6313497"/>
            <a:ext cx="1547517" cy="369981"/>
          </a:xfrm>
          <a:prstGeom prst="rect">
            <a:avLst/>
          </a:prstGeom>
          <a:noFill/>
          <a:ln>
            <a:noFill/>
          </a:ln>
        </p:spPr>
      </p:pic>
      <p:sp>
        <p:nvSpPr>
          <p:cNvPr id="9" name="Google Shape;103;p2">
            <a:extLst>
              <a:ext uri="{FF2B5EF4-FFF2-40B4-BE49-F238E27FC236}">
                <a16:creationId xmlns:a16="http://schemas.microsoft.com/office/drawing/2014/main" id="{F49D6056-D73B-6415-85FA-203D11917612}"/>
              </a:ext>
            </a:extLst>
          </p:cNvPr>
          <p:cNvSpPr txBox="1"/>
          <p:nvPr/>
        </p:nvSpPr>
        <p:spPr>
          <a:xfrm>
            <a:off x="1128629" y="477861"/>
            <a:ext cx="324928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400" dirty="0">
                <a:solidFill>
                  <a:srgbClr val="480062"/>
                </a:solidFill>
                <a:latin typeface=""/>
                <a:ea typeface="Montserrat Alternates Medium"/>
                <a:cs typeface="Montserrat Alternates Medium"/>
                <a:sym typeface="Montserrat Alternates Medium"/>
              </a:rPr>
              <a:t>DILEMMAØVELSE </a:t>
            </a:r>
            <a:endParaRPr dirty="0">
              <a:latin typeface=""/>
            </a:endParaRPr>
          </a:p>
        </p:txBody>
      </p:sp>
      <p:pic>
        <p:nvPicPr>
          <p:cNvPr id="12" name="Billede 11" descr="Et billede, der indeholder tegneserie, clipart&#10;&#10;Automatisk genereret beskrivelse">
            <a:extLst>
              <a:ext uri="{FF2B5EF4-FFF2-40B4-BE49-F238E27FC236}">
                <a16:creationId xmlns:a16="http://schemas.microsoft.com/office/drawing/2014/main" id="{CD8BF68D-7D25-5A18-E5E0-FFD0DEA74451}"/>
              </a:ext>
            </a:extLst>
          </p:cNvPr>
          <p:cNvPicPr>
            <a:picLocks noChangeAspect="1"/>
          </p:cNvPicPr>
          <p:nvPr/>
        </p:nvPicPr>
        <p:blipFill>
          <a:blip r:embed="rId4"/>
          <a:stretch>
            <a:fillRect/>
          </a:stretch>
        </p:blipFill>
        <p:spPr>
          <a:xfrm>
            <a:off x="512431" y="439024"/>
            <a:ext cx="539339" cy="539339"/>
          </a:xfrm>
          <a:prstGeom prst="rect">
            <a:avLst/>
          </a:prstGeom>
        </p:spPr>
      </p:pic>
      <p:pic>
        <p:nvPicPr>
          <p:cNvPr id="3" name="Google Shape;133;p3">
            <a:extLst>
              <a:ext uri="{FF2B5EF4-FFF2-40B4-BE49-F238E27FC236}">
                <a16:creationId xmlns:a16="http://schemas.microsoft.com/office/drawing/2014/main" id="{B14DC4D5-8416-CBA1-CAC7-BF53ADF06737}"/>
              </a:ext>
            </a:extLst>
          </p:cNvPr>
          <p:cNvPicPr preferRelativeResize="0"/>
          <p:nvPr/>
        </p:nvPicPr>
        <p:blipFill rotWithShape="1">
          <a:blip r:embed="rId5">
            <a:alphaModFix/>
          </a:blip>
          <a:srcRect/>
          <a:stretch/>
        </p:blipFill>
        <p:spPr>
          <a:xfrm rot="7664223">
            <a:off x="8629003" y="6083724"/>
            <a:ext cx="829530" cy="829530"/>
          </a:xfrm>
          <a:prstGeom prst="rect">
            <a:avLst/>
          </a:prstGeom>
          <a:noFill/>
          <a:ln>
            <a:noFill/>
          </a:ln>
        </p:spPr>
      </p:pic>
      <p:sp>
        <p:nvSpPr>
          <p:cNvPr id="4" name="Google Shape;134;p3">
            <a:extLst>
              <a:ext uri="{FF2B5EF4-FFF2-40B4-BE49-F238E27FC236}">
                <a16:creationId xmlns:a16="http://schemas.microsoft.com/office/drawing/2014/main" id="{BA273D7F-8AED-34BB-7D57-D0C21C82CE2B}"/>
              </a:ext>
            </a:extLst>
          </p:cNvPr>
          <p:cNvSpPr txBox="1"/>
          <p:nvPr/>
        </p:nvSpPr>
        <p:spPr>
          <a:xfrm>
            <a:off x="6128977" y="6406479"/>
            <a:ext cx="2411709"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Se dilemmaer på næste side</a:t>
            </a:r>
            <a:endParaRPr dirty="0"/>
          </a:p>
        </p:txBody>
      </p:sp>
      <p:sp>
        <p:nvSpPr>
          <p:cNvPr id="5" name="Google Shape;116;p3">
            <a:extLst>
              <a:ext uri="{FF2B5EF4-FFF2-40B4-BE49-F238E27FC236}">
                <a16:creationId xmlns:a16="http://schemas.microsoft.com/office/drawing/2014/main" id="{1FD29F3E-6D1C-C536-2573-5A7504B3269E}"/>
              </a:ext>
            </a:extLst>
          </p:cNvPr>
          <p:cNvSpPr txBox="1"/>
          <p:nvPr/>
        </p:nvSpPr>
        <p:spPr>
          <a:xfrm>
            <a:off x="829235" y="1859469"/>
            <a:ext cx="8003636"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De unge skal op og stå og fordele sig i midten af lokalet. </a:t>
            </a:r>
            <a:endParaRPr dirty="0"/>
          </a:p>
        </p:txBody>
      </p:sp>
      <p:sp>
        <p:nvSpPr>
          <p:cNvPr id="6" name="Google Shape;117;p3">
            <a:extLst>
              <a:ext uri="{FF2B5EF4-FFF2-40B4-BE49-F238E27FC236}">
                <a16:creationId xmlns:a16="http://schemas.microsoft.com/office/drawing/2014/main" id="{C72327CA-C237-BDA5-4D40-24D06DDCCBA4}"/>
              </a:ext>
            </a:extLst>
          </p:cNvPr>
          <p:cNvSpPr txBox="1"/>
          <p:nvPr/>
        </p:nvSpPr>
        <p:spPr>
          <a:xfrm>
            <a:off x="829235" y="2283560"/>
            <a:ext cx="8514624"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a:solidFill>
                  <a:srgbClr val="480062"/>
                </a:solidFill>
                <a:latin typeface="Montserrat"/>
                <a:ea typeface="Montserrat"/>
                <a:cs typeface="Montserrat"/>
                <a:sym typeface="Montserrat"/>
              </a:rPr>
              <a:t>Du læser nu et dilemma op, som de unge skal tage stilling til ved fysisk at bevæge sig i retningen af ’enig’ eller ’uenig’. De må også gerne stille sig et sted i mellem de to yderfløje, hvis det passer til deres holdning. Der er ingen rigtige eller forkerte holdninger.</a:t>
            </a:r>
            <a:endParaRPr/>
          </a:p>
        </p:txBody>
      </p:sp>
      <p:sp>
        <p:nvSpPr>
          <p:cNvPr id="8" name="Google Shape;124;p3">
            <a:extLst>
              <a:ext uri="{FF2B5EF4-FFF2-40B4-BE49-F238E27FC236}">
                <a16:creationId xmlns:a16="http://schemas.microsoft.com/office/drawing/2014/main" id="{C123B9CE-E137-23AB-A918-64E120C5290F}"/>
              </a:ext>
            </a:extLst>
          </p:cNvPr>
          <p:cNvSpPr txBox="1"/>
          <p:nvPr/>
        </p:nvSpPr>
        <p:spPr>
          <a:xfrm>
            <a:off x="829235" y="3501074"/>
            <a:ext cx="865423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a:solidFill>
                  <a:srgbClr val="480062"/>
                </a:solidFill>
                <a:latin typeface="Montserrat"/>
                <a:ea typeface="Montserrat"/>
                <a:cs typeface="Montserrat"/>
                <a:sym typeface="Montserrat"/>
              </a:rPr>
              <a:t>Hvis få eller ingen melder ind, overvej da, om de først skal have mulighed for at tale om deres overvejelser i mindre grupper eller to og to.</a:t>
            </a:r>
            <a:endParaRPr/>
          </a:p>
        </p:txBody>
      </p:sp>
      <p:sp>
        <p:nvSpPr>
          <p:cNvPr id="10" name="Google Shape;125;p3">
            <a:extLst>
              <a:ext uri="{FF2B5EF4-FFF2-40B4-BE49-F238E27FC236}">
                <a16:creationId xmlns:a16="http://schemas.microsoft.com/office/drawing/2014/main" id="{A9A320DD-C8A6-4507-4B81-BD90A14FEF64}"/>
              </a:ext>
            </a:extLst>
          </p:cNvPr>
          <p:cNvSpPr txBox="1"/>
          <p:nvPr/>
        </p:nvSpPr>
        <p:spPr>
          <a:xfrm>
            <a:off x="829235" y="3076983"/>
            <a:ext cx="8654228"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Herefter taler I om dilemmaet i plenum. Du spørger de unge, hvorfor de har stillet sig der, hvor de har.</a:t>
            </a:r>
            <a:endParaRPr dirty="0"/>
          </a:p>
        </p:txBody>
      </p:sp>
      <p:sp>
        <p:nvSpPr>
          <p:cNvPr id="11" name="Google Shape;126;p3">
            <a:extLst>
              <a:ext uri="{FF2B5EF4-FFF2-40B4-BE49-F238E27FC236}">
                <a16:creationId xmlns:a16="http://schemas.microsoft.com/office/drawing/2014/main" id="{3470CAFB-0F3A-FEC9-469B-747490D030A0}"/>
              </a:ext>
            </a:extLst>
          </p:cNvPr>
          <p:cNvSpPr txBox="1"/>
          <p:nvPr/>
        </p:nvSpPr>
        <p:spPr>
          <a:xfrm>
            <a:off x="829235" y="4109831"/>
            <a:ext cx="8654232"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a:solidFill>
                  <a:srgbClr val="480062"/>
                </a:solidFill>
                <a:latin typeface="Montserrat"/>
                <a:ea typeface="Montserrat"/>
                <a:cs typeface="Montserrat"/>
                <a:sym typeface="Montserrat"/>
              </a:rPr>
              <a:t>Stil uddybende spørgsmål og giv mulighed for, at eleverne kan byde ind på hinandens svar – både hvis de er enige, eller har et modsat synspunkt</a:t>
            </a:r>
            <a:endParaRPr/>
          </a:p>
        </p:txBody>
      </p:sp>
      <p:sp>
        <p:nvSpPr>
          <p:cNvPr id="13" name="Google Shape;132;p3">
            <a:extLst>
              <a:ext uri="{FF2B5EF4-FFF2-40B4-BE49-F238E27FC236}">
                <a16:creationId xmlns:a16="http://schemas.microsoft.com/office/drawing/2014/main" id="{91FBB052-D84B-7C50-3F9C-6FA2FF5A7D8A}"/>
              </a:ext>
            </a:extLst>
          </p:cNvPr>
          <p:cNvSpPr txBox="1"/>
          <p:nvPr/>
        </p:nvSpPr>
        <p:spPr>
          <a:xfrm>
            <a:off x="829235" y="4718588"/>
            <a:ext cx="8654232"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Afprøv evt. øvelsen ved at lave en prøverunde, hvor udsagnet, som de unge skal tage stilling til er ”solen skinner altid i Danmark”. Det kan skabe en forståelse for øvelsen og en let stemning.</a:t>
            </a:r>
            <a:endParaRPr dirty="0"/>
          </a:p>
        </p:txBody>
      </p:sp>
      <p:grpSp>
        <p:nvGrpSpPr>
          <p:cNvPr id="16" name="Gruppe 15">
            <a:extLst>
              <a:ext uri="{FF2B5EF4-FFF2-40B4-BE49-F238E27FC236}">
                <a16:creationId xmlns:a16="http://schemas.microsoft.com/office/drawing/2014/main" id="{4DCEDA9F-7A84-7389-0C8E-063A929F4DCE}"/>
              </a:ext>
            </a:extLst>
          </p:cNvPr>
          <p:cNvGrpSpPr/>
          <p:nvPr/>
        </p:nvGrpSpPr>
        <p:grpSpPr>
          <a:xfrm>
            <a:off x="564411" y="1883000"/>
            <a:ext cx="217689" cy="229935"/>
            <a:chOff x="452280" y="1951053"/>
            <a:chExt cx="217689" cy="229935"/>
          </a:xfrm>
        </p:grpSpPr>
        <p:sp>
          <p:nvSpPr>
            <p:cNvPr id="14" name="Google Shape;111;p3">
              <a:extLst>
                <a:ext uri="{FF2B5EF4-FFF2-40B4-BE49-F238E27FC236}">
                  <a16:creationId xmlns:a16="http://schemas.microsoft.com/office/drawing/2014/main" id="{F18D9875-5269-4F75-F442-3D25196702F5}"/>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15" name="Google Shape;118;p3">
              <a:extLst>
                <a:ext uri="{FF2B5EF4-FFF2-40B4-BE49-F238E27FC236}">
                  <a16:creationId xmlns:a16="http://schemas.microsoft.com/office/drawing/2014/main" id="{71DB0C82-A107-2BBB-A2B6-01D9B3782BD8}"/>
                </a:ext>
              </a:extLst>
            </p:cNvPr>
            <p:cNvSpPr txBox="1"/>
            <p:nvPr/>
          </p:nvSpPr>
          <p:spPr>
            <a:xfrm>
              <a:off x="487686" y="1951053"/>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1</a:t>
              </a:r>
              <a:endParaRPr dirty="0"/>
            </a:p>
          </p:txBody>
        </p:sp>
      </p:grpSp>
      <p:grpSp>
        <p:nvGrpSpPr>
          <p:cNvPr id="17" name="Gruppe 16">
            <a:extLst>
              <a:ext uri="{FF2B5EF4-FFF2-40B4-BE49-F238E27FC236}">
                <a16:creationId xmlns:a16="http://schemas.microsoft.com/office/drawing/2014/main" id="{ACE0BDC2-CD39-C172-C535-399CA02E75C7}"/>
              </a:ext>
            </a:extLst>
          </p:cNvPr>
          <p:cNvGrpSpPr/>
          <p:nvPr/>
        </p:nvGrpSpPr>
        <p:grpSpPr>
          <a:xfrm>
            <a:off x="562141" y="2492285"/>
            <a:ext cx="217689" cy="229935"/>
            <a:chOff x="452280" y="1951053"/>
            <a:chExt cx="217689" cy="229935"/>
          </a:xfrm>
        </p:grpSpPr>
        <p:sp>
          <p:nvSpPr>
            <p:cNvPr id="18" name="Google Shape;111;p3">
              <a:extLst>
                <a:ext uri="{FF2B5EF4-FFF2-40B4-BE49-F238E27FC236}">
                  <a16:creationId xmlns:a16="http://schemas.microsoft.com/office/drawing/2014/main" id="{2434DFC7-BE59-BDBC-8772-6AF49DCCFBF1}"/>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19" name="Google Shape;118;p3">
              <a:extLst>
                <a:ext uri="{FF2B5EF4-FFF2-40B4-BE49-F238E27FC236}">
                  <a16:creationId xmlns:a16="http://schemas.microsoft.com/office/drawing/2014/main" id="{5E8AFBA3-D594-868C-0477-3A7C9E66256F}"/>
                </a:ext>
              </a:extLst>
            </p:cNvPr>
            <p:cNvSpPr txBox="1"/>
            <p:nvPr/>
          </p:nvSpPr>
          <p:spPr>
            <a:xfrm>
              <a:off x="487686" y="1951053"/>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2</a:t>
              </a:r>
              <a:endParaRPr dirty="0"/>
            </a:p>
          </p:txBody>
        </p:sp>
      </p:grpSp>
      <p:grpSp>
        <p:nvGrpSpPr>
          <p:cNvPr id="20" name="Gruppe 19">
            <a:extLst>
              <a:ext uri="{FF2B5EF4-FFF2-40B4-BE49-F238E27FC236}">
                <a16:creationId xmlns:a16="http://schemas.microsoft.com/office/drawing/2014/main" id="{F2CAF661-9BA9-066A-3DFE-E0F04FD6089B}"/>
              </a:ext>
            </a:extLst>
          </p:cNvPr>
          <p:cNvGrpSpPr/>
          <p:nvPr/>
        </p:nvGrpSpPr>
        <p:grpSpPr>
          <a:xfrm>
            <a:off x="562140" y="3100514"/>
            <a:ext cx="217689" cy="229935"/>
            <a:chOff x="452280" y="1951053"/>
            <a:chExt cx="217689" cy="229935"/>
          </a:xfrm>
        </p:grpSpPr>
        <p:sp>
          <p:nvSpPr>
            <p:cNvPr id="21" name="Google Shape;111;p3">
              <a:extLst>
                <a:ext uri="{FF2B5EF4-FFF2-40B4-BE49-F238E27FC236}">
                  <a16:creationId xmlns:a16="http://schemas.microsoft.com/office/drawing/2014/main" id="{E85D88DA-31AA-1A3A-4650-73AEF998A8CF}"/>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22" name="Google Shape;118;p3">
              <a:extLst>
                <a:ext uri="{FF2B5EF4-FFF2-40B4-BE49-F238E27FC236}">
                  <a16:creationId xmlns:a16="http://schemas.microsoft.com/office/drawing/2014/main" id="{444C368E-6F5C-0EEA-65AC-DA885087808C}"/>
                </a:ext>
              </a:extLst>
            </p:cNvPr>
            <p:cNvSpPr txBox="1"/>
            <p:nvPr/>
          </p:nvSpPr>
          <p:spPr>
            <a:xfrm>
              <a:off x="487686" y="1951053"/>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3</a:t>
              </a:r>
              <a:endParaRPr dirty="0"/>
            </a:p>
          </p:txBody>
        </p:sp>
      </p:grpSp>
      <p:grpSp>
        <p:nvGrpSpPr>
          <p:cNvPr id="23" name="Gruppe 22">
            <a:extLst>
              <a:ext uri="{FF2B5EF4-FFF2-40B4-BE49-F238E27FC236}">
                <a16:creationId xmlns:a16="http://schemas.microsoft.com/office/drawing/2014/main" id="{EC35C6CA-96C1-CB2E-4C7B-87110295D23E}"/>
              </a:ext>
            </a:extLst>
          </p:cNvPr>
          <p:cNvGrpSpPr/>
          <p:nvPr/>
        </p:nvGrpSpPr>
        <p:grpSpPr>
          <a:xfrm>
            <a:off x="562141" y="3616938"/>
            <a:ext cx="217689" cy="229935"/>
            <a:chOff x="452280" y="1951053"/>
            <a:chExt cx="217689" cy="229935"/>
          </a:xfrm>
        </p:grpSpPr>
        <p:sp>
          <p:nvSpPr>
            <p:cNvPr id="24" name="Google Shape;111;p3">
              <a:extLst>
                <a:ext uri="{FF2B5EF4-FFF2-40B4-BE49-F238E27FC236}">
                  <a16:creationId xmlns:a16="http://schemas.microsoft.com/office/drawing/2014/main" id="{6EDC9610-7EB6-2A4C-90B9-38B86B328CFB}"/>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25" name="Google Shape;118;p3">
              <a:extLst>
                <a:ext uri="{FF2B5EF4-FFF2-40B4-BE49-F238E27FC236}">
                  <a16:creationId xmlns:a16="http://schemas.microsoft.com/office/drawing/2014/main" id="{AA9E4AE3-24F2-BFBE-3195-7090AF6AE473}"/>
                </a:ext>
              </a:extLst>
            </p:cNvPr>
            <p:cNvSpPr txBox="1"/>
            <p:nvPr/>
          </p:nvSpPr>
          <p:spPr>
            <a:xfrm>
              <a:off x="487686" y="1951053"/>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4</a:t>
              </a:r>
              <a:endParaRPr dirty="0"/>
            </a:p>
          </p:txBody>
        </p:sp>
      </p:grpSp>
      <p:grpSp>
        <p:nvGrpSpPr>
          <p:cNvPr id="26" name="Gruppe 25">
            <a:extLst>
              <a:ext uri="{FF2B5EF4-FFF2-40B4-BE49-F238E27FC236}">
                <a16:creationId xmlns:a16="http://schemas.microsoft.com/office/drawing/2014/main" id="{1AFD7E0F-749B-2BCD-F0E4-5C7DB00B2DFF}"/>
              </a:ext>
            </a:extLst>
          </p:cNvPr>
          <p:cNvGrpSpPr/>
          <p:nvPr/>
        </p:nvGrpSpPr>
        <p:grpSpPr>
          <a:xfrm>
            <a:off x="562141" y="4225695"/>
            <a:ext cx="217689" cy="229935"/>
            <a:chOff x="452280" y="1951053"/>
            <a:chExt cx="217689" cy="229935"/>
          </a:xfrm>
        </p:grpSpPr>
        <p:sp>
          <p:nvSpPr>
            <p:cNvPr id="27" name="Google Shape;111;p3">
              <a:extLst>
                <a:ext uri="{FF2B5EF4-FFF2-40B4-BE49-F238E27FC236}">
                  <a16:creationId xmlns:a16="http://schemas.microsoft.com/office/drawing/2014/main" id="{62779FCC-2FC0-14D8-BC6E-56B284E0B650}"/>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28" name="Google Shape;118;p3">
              <a:extLst>
                <a:ext uri="{FF2B5EF4-FFF2-40B4-BE49-F238E27FC236}">
                  <a16:creationId xmlns:a16="http://schemas.microsoft.com/office/drawing/2014/main" id="{369CA6C7-5CCE-52F6-0CF0-508BC879BF76}"/>
                </a:ext>
              </a:extLst>
            </p:cNvPr>
            <p:cNvSpPr txBox="1"/>
            <p:nvPr/>
          </p:nvSpPr>
          <p:spPr>
            <a:xfrm>
              <a:off x="487686" y="1951053"/>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5</a:t>
              </a:r>
              <a:endParaRPr dirty="0"/>
            </a:p>
          </p:txBody>
        </p:sp>
      </p:grpSp>
      <p:grpSp>
        <p:nvGrpSpPr>
          <p:cNvPr id="29" name="Gruppe 28">
            <a:extLst>
              <a:ext uri="{FF2B5EF4-FFF2-40B4-BE49-F238E27FC236}">
                <a16:creationId xmlns:a16="http://schemas.microsoft.com/office/drawing/2014/main" id="{02F1F453-4579-BACC-C51C-3AC2CC0B544D}"/>
              </a:ext>
            </a:extLst>
          </p:cNvPr>
          <p:cNvGrpSpPr/>
          <p:nvPr/>
        </p:nvGrpSpPr>
        <p:grpSpPr>
          <a:xfrm>
            <a:off x="562141" y="4830269"/>
            <a:ext cx="217689" cy="229935"/>
            <a:chOff x="452280" y="1951053"/>
            <a:chExt cx="217689" cy="229935"/>
          </a:xfrm>
        </p:grpSpPr>
        <p:sp>
          <p:nvSpPr>
            <p:cNvPr id="30" name="Google Shape;111;p3">
              <a:extLst>
                <a:ext uri="{FF2B5EF4-FFF2-40B4-BE49-F238E27FC236}">
                  <a16:creationId xmlns:a16="http://schemas.microsoft.com/office/drawing/2014/main" id="{2BED73C1-3FD7-94F8-3D41-8182BE91DAB4}"/>
                </a:ext>
              </a:extLst>
            </p:cNvPr>
            <p:cNvSpPr/>
            <p:nvPr/>
          </p:nvSpPr>
          <p:spPr>
            <a:xfrm rot="10800000">
              <a:off x="452280" y="1951053"/>
              <a:ext cx="217689" cy="217689"/>
            </a:xfrm>
            <a:prstGeom prst="ellipse">
              <a:avLst/>
            </a:prstGeom>
            <a:solidFill>
              <a:srgbClr val="D28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63">
                <a:solidFill>
                  <a:schemeClr val="lt1"/>
                </a:solidFill>
                <a:latin typeface="Calibri"/>
                <a:ea typeface="Calibri"/>
                <a:cs typeface="Calibri"/>
                <a:sym typeface="Calibri"/>
              </a:endParaRPr>
            </a:p>
          </p:txBody>
        </p:sp>
        <p:sp>
          <p:nvSpPr>
            <p:cNvPr id="31" name="Google Shape;118;p3">
              <a:extLst>
                <a:ext uri="{FF2B5EF4-FFF2-40B4-BE49-F238E27FC236}">
                  <a16:creationId xmlns:a16="http://schemas.microsoft.com/office/drawing/2014/main" id="{5D113B34-31A8-772C-E52C-98E0995662AF}"/>
                </a:ext>
              </a:extLst>
            </p:cNvPr>
            <p:cNvSpPr txBox="1"/>
            <p:nvPr/>
          </p:nvSpPr>
          <p:spPr>
            <a:xfrm>
              <a:off x="487686" y="1951053"/>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6</a:t>
              </a:r>
              <a:endParaRPr dirty="0"/>
            </a:p>
          </p:txBody>
        </p:sp>
      </p:grpSp>
    </p:spTree>
    <p:extLst>
      <p:ext uri="{BB962C8B-B14F-4D97-AF65-F5344CB8AC3E}">
        <p14:creationId xmlns:p14="http://schemas.microsoft.com/office/powerpoint/2010/main" val="155369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7F772728-146A-6535-7AEA-7A4929F0F274}"/>
            </a:ext>
          </a:extLst>
        </p:cNvPr>
        <p:cNvGrpSpPr/>
        <p:nvPr/>
      </p:nvGrpSpPr>
      <p:grpSpPr>
        <a:xfrm>
          <a:off x="0" y="0"/>
          <a:ext cx="0" cy="0"/>
          <a:chOff x="0" y="0"/>
          <a:chExt cx="0" cy="0"/>
        </a:xfrm>
      </p:grpSpPr>
      <p:pic>
        <p:nvPicPr>
          <p:cNvPr id="3" name="Google Shape;140;p4">
            <a:extLst>
              <a:ext uri="{FF2B5EF4-FFF2-40B4-BE49-F238E27FC236}">
                <a16:creationId xmlns:a16="http://schemas.microsoft.com/office/drawing/2014/main" id="{EA9CF89B-A6E0-5DB7-8B7A-0397247F22E3}"/>
              </a:ext>
            </a:extLst>
          </p:cNvPr>
          <p:cNvPicPr preferRelativeResize="0"/>
          <p:nvPr/>
        </p:nvPicPr>
        <p:blipFill rotWithShape="1">
          <a:blip r:embed="rId3">
            <a:alphaModFix/>
          </a:blip>
          <a:srcRect/>
          <a:stretch/>
        </p:blipFill>
        <p:spPr>
          <a:xfrm>
            <a:off x="4003964" y="2207220"/>
            <a:ext cx="5902036" cy="4650780"/>
          </a:xfrm>
          <a:prstGeom prst="rect">
            <a:avLst/>
          </a:prstGeom>
          <a:noFill/>
          <a:ln>
            <a:noFill/>
          </a:ln>
        </p:spPr>
      </p:pic>
      <p:sp>
        <p:nvSpPr>
          <p:cNvPr id="90" name="Google Shape;90;p1">
            <a:extLst>
              <a:ext uri="{FF2B5EF4-FFF2-40B4-BE49-F238E27FC236}">
                <a16:creationId xmlns:a16="http://schemas.microsoft.com/office/drawing/2014/main" id="{65F35773-D4E8-9DDF-568F-CD60BAB25C63}"/>
              </a:ext>
            </a:extLst>
          </p:cNvPr>
          <p:cNvSpPr txBox="1"/>
          <p:nvPr/>
        </p:nvSpPr>
        <p:spPr>
          <a:xfrm>
            <a:off x="452281" y="1326737"/>
            <a:ext cx="8553428" cy="4708941"/>
          </a:xfrm>
          <a:prstGeom prst="rect">
            <a:avLst/>
          </a:prstGeom>
          <a:noFill/>
          <a:ln>
            <a:noFill/>
          </a:ln>
        </p:spPr>
        <p:txBody>
          <a:bodyPr spcFirstLastPara="1" wrap="square" lIns="91425" tIns="45700" rIns="91425" bIns="45700" anchor="t" anchorCtr="0">
            <a:spAutoFit/>
          </a:bodyPr>
          <a:lstStyle/>
          <a:p>
            <a:r>
              <a:rPr lang="da-DK" sz="1400" dirty="0">
                <a:solidFill>
                  <a:srgbClr val="480062"/>
                </a:solidFill>
                <a:latin typeface="Montserrat Medium"/>
                <a:ea typeface="Montserrat Medium"/>
                <a:cs typeface="Montserrat Medium"/>
                <a:sym typeface="Montserrat Medium"/>
              </a:rPr>
              <a:t>Inspiration til udsagn og svarmuligheder</a:t>
            </a:r>
            <a:br>
              <a:rPr lang="da-DK" dirty="0">
                <a:ea typeface="Montserrat Medium"/>
              </a:rPr>
            </a:br>
            <a:br>
              <a:rPr lang="da-DK" dirty="0">
                <a:ea typeface="Montserrat Medium"/>
              </a:rPr>
            </a:br>
            <a:endParaRPr lang="da-DK" dirty="0">
              <a:ea typeface="Montserrat Medium"/>
            </a:endParaRPr>
          </a:p>
          <a:p>
            <a:r>
              <a:rPr lang="da-DK" b="1" dirty="0">
                <a:solidFill>
                  <a:srgbClr val="480062"/>
                </a:solidFill>
                <a:latin typeface="Montserrat"/>
                <a:ea typeface="Montserrat"/>
                <a:cs typeface="Montserrat"/>
                <a:sym typeface="Montserrat"/>
              </a:rPr>
              <a:t>”Jeg kan gøre en forskel for andre, selvom jeg kun er frivillig få gange.” </a:t>
            </a:r>
            <a:endParaRPr lang="da-DK" dirty="0"/>
          </a:p>
          <a:p>
            <a:pPr marL="457200" marR="0" lvl="1" indent="0" algn="l" rtl="0">
              <a:spcBef>
                <a:spcPts val="0"/>
              </a:spcBef>
              <a:spcAft>
                <a:spcPts val="0"/>
              </a:spcAft>
              <a:buNone/>
            </a:pPr>
            <a:endParaRPr lang="da-DK" sz="1200" b="0" i="0" u="none" strike="noStrike" cap="none" dirty="0">
              <a:solidFill>
                <a:srgbClr val="480062"/>
              </a:solidFill>
              <a:latin typeface="Montserrat"/>
              <a:ea typeface="Montserrat"/>
              <a:cs typeface="Montserrat"/>
              <a:sym typeface="Montserrat"/>
            </a:endParaRPr>
          </a:p>
          <a:p>
            <a:pPr marL="457200" marR="0" lvl="1" indent="0" algn="l" rtl="0">
              <a:spcBef>
                <a:spcPts val="0"/>
              </a:spcBef>
              <a:spcAft>
                <a:spcPts val="0"/>
              </a:spcAft>
              <a:buNone/>
            </a:pPr>
            <a:r>
              <a:rPr lang="da-DK" sz="1200" b="0" i="0" u="none" strike="noStrike" cap="none" dirty="0">
                <a:solidFill>
                  <a:srgbClr val="480062"/>
                </a:solidFill>
                <a:latin typeface="Montserrat"/>
                <a:ea typeface="Montserrat"/>
                <a:cs typeface="Montserrat"/>
                <a:sym typeface="Montserrat"/>
              </a:rPr>
              <a:t>Uddybende spørgsmål og kommentarer:</a:t>
            </a:r>
            <a:endParaRPr lang="da-DK" dirty="0"/>
          </a:p>
          <a:p>
            <a:pPr marL="457200" marR="0" lvl="1" indent="0" algn="l" rtl="0">
              <a:spcBef>
                <a:spcPts val="0"/>
              </a:spcBef>
              <a:spcAft>
                <a:spcPts val="0"/>
              </a:spcAft>
              <a:buNone/>
            </a:pPr>
            <a:endParaRPr lang="da-DK" sz="1200" b="0" i="0" u="none" strike="noStrike" cap="none" dirty="0">
              <a:solidFill>
                <a:srgbClr val="480062"/>
              </a:solidFill>
              <a:latin typeface="Montserrat"/>
              <a:ea typeface="Montserrat"/>
              <a:cs typeface="Montserrat"/>
              <a:sym typeface="Montserrat"/>
            </a:endParaRPr>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Hvordan tænker I, det kan gøre en forskel? </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Hvis ikke, hvad skal der så til, for at I “gør en forskel”?</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Lad evt. foreningen komme med eksempler på, hvilken forslag de unge hurtigt kan gøre</a:t>
            </a:r>
            <a:br>
              <a:rPr lang="da-DK" sz="1200" b="0" i="0" u="none" strike="noStrike" cap="none" dirty="0">
                <a:solidFill>
                  <a:srgbClr val="480062"/>
                </a:solidFill>
                <a:latin typeface="Montserrat"/>
                <a:ea typeface="Montserrat"/>
                <a:cs typeface="Montserrat"/>
                <a:sym typeface="Montserrat"/>
              </a:rPr>
            </a:br>
            <a:endParaRPr lang="da-DK" sz="1200" b="0" i="0" u="none" strike="noStrike" cap="none" dirty="0">
              <a:solidFill>
                <a:srgbClr val="480062"/>
              </a:solidFill>
              <a:latin typeface="Montserrat"/>
              <a:ea typeface="Montserrat"/>
              <a:cs typeface="Montserrat"/>
              <a:sym typeface="Montserrat"/>
            </a:endParaRPr>
          </a:p>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 </a:t>
            </a:r>
            <a:endParaRPr lang="da-DK" dirty="0"/>
          </a:p>
          <a:p>
            <a:pPr marL="0" marR="0" lvl="0" indent="0" algn="l" rtl="0">
              <a:spcBef>
                <a:spcPts val="0"/>
              </a:spcBef>
              <a:spcAft>
                <a:spcPts val="0"/>
              </a:spcAft>
              <a:buNone/>
            </a:pPr>
            <a:r>
              <a:rPr lang="da-DK" b="1" dirty="0">
                <a:solidFill>
                  <a:srgbClr val="480062"/>
                </a:solidFill>
                <a:latin typeface="Montserrat"/>
                <a:ea typeface="Montserrat"/>
                <a:cs typeface="Montserrat"/>
                <a:sym typeface="Montserrat"/>
              </a:rPr>
              <a:t>”Hvis jeg frivillig hos [foreningens navn], kan jeg ende i situationer, hvor jeg ikke ved, hvad jeg skal tale med de andre frivillige om”</a:t>
            </a:r>
            <a:endParaRPr lang="da-DK" dirty="0"/>
          </a:p>
          <a:p>
            <a:pPr marL="0" marR="0" lvl="0" indent="0" algn="l" rtl="0">
              <a:spcBef>
                <a:spcPts val="0"/>
              </a:spcBef>
              <a:spcAft>
                <a:spcPts val="0"/>
              </a:spcAft>
              <a:buNone/>
            </a:pPr>
            <a:endParaRPr lang="da-DK" sz="1200" dirty="0">
              <a:solidFill>
                <a:srgbClr val="480062"/>
              </a:solidFill>
              <a:latin typeface="Montserrat"/>
              <a:ea typeface="Montserrat"/>
              <a:cs typeface="Montserrat"/>
              <a:sym typeface="Montserrat"/>
            </a:endParaRPr>
          </a:p>
          <a:p>
            <a:pPr marL="457200" marR="0" lvl="1" indent="0" algn="l" rtl="0">
              <a:spcBef>
                <a:spcPts val="0"/>
              </a:spcBef>
              <a:spcAft>
                <a:spcPts val="0"/>
              </a:spcAft>
              <a:buNone/>
            </a:pPr>
            <a:r>
              <a:rPr lang="da-DK" sz="1200" b="0" i="0" u="none" strike="noStrike" cap="none" dirty="0">
                <a:solidFill>
                  <a:srgbClr val="480062"/>
                </a:solidFill>
                <a:latin typeface="Montserrat"/>
                <a:ea typeface="Montserrat"/>
                <a:cs typeface="Montserrat"/>
                <a:sym typeface="Montserrat"/>
              </a:rPr>
              <a:t>Uddybende spørgsmål:</a:t>
            </a:r>
            <a:endParaRPr lang="da-DK" dirty="0"/>
          </a:p>
          <a:p>
            <a:pPr marL="628650" marR="0" lvl="1" indent="-95250" algn="l" rtl="0">
              <a:spcBef>
                <a:spcPts val="0"/>
              </a:spcBef>
              <a:spcAft>
                <a:spcPts val="0"/>
              </a:spcAft>
              <a:buClr>
                <a:schemeClr val="dk1"/>
              </a:buClr>
              <a:buSzPts val="1200"/>
              <a:buFont typeface="Arial"/>
              <a:buNone/>
            </a:pPr>
            <a:endParaRPr lang="da-DK" sz="1200" b="0" i="0" u="none" strike="noStrike" cap="none" dirty="0">
              <a:solidFill>
                <a:srgbClr val="480062"/>
              </a:solidFill>
              <a:latin typeface="Montserrat"/>
              <a:ea typeface="Montserrat"/>
              <a:cs typeface="Montserrat"/>
              <a:sym typeface="Montserrat"/>
            </a:endParaRPr>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Hvilke situationer forestiller I jer, I kan ende i?</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Er det okay, at disse kan opstå, eller er det en udfordring?</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Hvordan kan I håndtere det?</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Hvad kan vi gøre for at gøre oplevelsen god?</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Har I oplevet det ske i andre situationer, hvor I har mødt nye mennesker? </a:t>
            </a:r>
            <a:br>
              <a:rPr lang="da-DK" sz="1200" b="0" i="0" u="none" strike="noStrike" cap="none" dirty="0">
                <a:solidFill>
                  <a:srgbClr val="480062"/>
                </a:solidFill>
                <a:latin typeface="Montserrat"/>
                <a:ea typeface="Montserrat"/>
                <a:cs typeface="Montserrat"/>
                <a:sym typeface="Montserrat"/>
              </a:rPr>
            </a:br>
            <a:r>
              <a:rPr lang="da-DK" sz="1200" b="0" i="0" u="none" strike="noStrike" cap="none" dirty="0">
                <a:solidFill>
                  <a:srgbClr val="480062"/>
                </a:solidFill>
                <a:latin typeface="Montserrat"/>
                <a:ea typeface="Montserrat"/>
                <a:cs typeface="Montserrat"/>
                <a:sym typeface="Montserrat"/>
              </a:rPr>
              <a:t>Fx da I startede her på </a:t>
            </a:r>
            <a:r>
              <a:rPr lang="da-DK" sz="1200" b="0" i="0" u="none" strike="noStrike" cap="none" dirty="0" err="1">
                <a:solidFill>
                  <a:srgbClr val="480062"/>
                </a:solidFill>
                <a:latin typeface="Montserrat"/>
                <a:ea typeface="Montserrat"/>
                <a:cs typeface="Montserrat"/>
                <a:sym typeface="Montserrat"/>
              </a:rPr>
              <a:t>STU’en</a:t>
            </a:r>
            <a:r>
              <a:rPr lang="da-DK" sz="1200" b="0" i="0" u="none" strike="noStrike" cap="none" dirty="0">
                <a:solidFill>
                  <a:srgbClr val="480062"/>
                </a:solidFill>
                <a:latin typeface="Montserrat"/>
                <a:ea typeface="Montserrat"/>
                <a:cs typeface="Montserrat"/>
                <a:sym typeface="Montserrat"/>
              </a:rPr>
              <a:t>?</a:t>
            </a:r>
            <a:endParaRPr lang="da-DK" dirty="0"/>
          </a:p>
          <a:p>
            <a:pPr marL="628650" marR="0" lvl="1" indent="-95250" algn="l" rtl="0">
              <a:spcBef>
                <a:spcPts val="0"/>
              </a:spcBef>
              <a:spcAft>
                <a:spcPts val="0"/>
              </a:spcAft>
              <a:buClr>
                <a:schemeClr val="dk1"/>
              </a:buClr>
              <a:buSzPts val="1200"/>
              <a:buFont typeface="Arial"/>
              <a:buNone/>
            </a:pPr>
            <a:endParaRPr lang="da-DK" sz="1200" b="0" i="0" u="none" strike="noStrike" cap="none" dirty="0">
              <a:solidFill>
                <a:srgbClr val="480062"/>
              </a:solidFill>
              <a:latin typeface="Montserrat"/>
              <a:ea typeface="Montserrat"/>
              <a:cs typeface="Montserrat"/>
              <a:sym typeface="Montserrat"/>
            </a:endParaRPr>
          </a:p>
        </p:txBody>
      </p:sp>
      <p:pic>
        <p:nvPicPr>
          <p:cNvPr id="7" name="Google Shape;101;p2" descr="Et billede, der indeholder tekst&#10;&#10;Automatisk genereret beskrivelse">
            <a:extLst>
              <a:ext uri="{FF2B5EF4-FFF2-40B4-BE49-F238E27FC236}">
                <a16:creationId xmlns:a16="http://schemas.microsoft.com/office/drawing/2014/main" id="{41A2189E-318F-9766-1A87-C89563022A88}"/>
              </a:ext>
            </a:extLst>
          </p:cNvPr>
          <p:cNvPicPr preferRelativeResize="0"/>
          <p:nvPr/>
        </p:nvPicPr>
        <p:blipFill rotWithShape="1">
          <a:blip r:embed="rId4">
            <a:alphaModFix/>
          </a:blip>
          <a:srcRect/>
          <a:stretch/>
        </p:blipFill>
        <p:spPr>
          <a:xfrm>
            <a:off x="214245" y="6313497"/>
            <a:ext cx="1547517" cy="369981"/>
          </a:xfrm>
          <a:prstGeom prst="rect">
            <a:avLst/>
          </a:prstGeom>
          <a:noFill/>
          <a:ln>
            <a:noFill/>
          </a:ln>
        </p:spPr>
      </p:pic>
      <p:sp>
        <p:nvSpPr>
          <p:cNvPr id="9" name="Google Shape;103;p2">
            <a:extLst>
              <a:ext uri="{FF2B5EF4-FFF2-40B4-BE49-F238E27FC236}">
                <a16:creationId xmlns:a16="http://schemas.microsoft.com/office/drawing/2014/main" id="{BA29E024-02E9-9A91-970A-5F34C02B0210}"/>
              </a:ext>
            </a:extLst>
          </p:cNvPr>
          <p:cNvSpPr txBox="1"/>
          <p:nvPr/>
        </p:nvSpPr>
        <p:spPr>
          <a:xfrm>
            <a:off x="1128629" y="477861"/>
            <a:ext cx="324928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400" dirty="0">
                <a:solidFill>
                  <a:srgbClr val="480062"/>
                </a:solidFill>
                <a:latin typeface=""/>
                <a:ea typeface="Montserrat Alternates Medium"/>
                <a:cs typeface="Montserrat Alternates Medium"/>
                <a:sym typeface="Montserrat Alternates Medium"/>
              </a:rPr>
              <a:t>DILEMMAØVELSE </a:t>
            </a:r>
            <a:endParaRPr dirty="0">
              <a:latin typeface=""/>
            </a:endParaRPr>
          </a:p>
        </p:txBody>
      </p:sp>
      <p:pic>
        <p:nvPicPr>
          <p:cNvPr id="12" name="Billede 11" descr="Et billede, der indeholder tegneserie, clipart&#10;&#10;Automatisk genereret beskrivelse">
            <a:extLst>
              <a:ext uri="{FF2B5EF4-FFF2-40B4-BE49-F238E27FC236}">
                <a16:creationId xmlns:a16="http://schemas.microsoft.com/office/drawing/2014/main" id="{BCF0A384-0C57-66F6-F489-10B9C671BACB}"/>
              </a:ext>
            </a:extLst>
          </p:cNvPr>
          <p:cNvPicPr>
            <a:picLocks noChangeAspect="1"/>
          </p:cNvPicPr>
          <p:nvPr/>
        </p:nvPicPr>
        <p:blipFill>
          <a:blip r:embed="rId5"/>
          <a:stretch>
            <a:fillRect/>
          </a:stretch>
        </p:blipFill>
        <p:spPr>
          <a:xfrm>
            <a:off x="512431" y="439024"/>
            <a:ext cx="539339" cy="539339"/>
          </a:xfrm>
          <a:prstGeom prst="rect">
            <a:avLst/>
          </a:prstGeom>
        </p:spPr>
      </p:pic>
      <p:pic>
        <p:nvPicPr>
          <p:cNvPr id="4" name="Google Shape;133;p3">
            <a:extLst>
              <a:ext uri="{FF2B5EF4-FFF2-40B4-BE49-F238E27FC236}">
                <a16:creationId xmlns:a16="http://schemas.microsoft.com/office/drawing/2014/main" id="{0624CCB0-6BB0-80C0-B835-11C3CA200224}"/>
              </a:ext>
            </a:extLst>
          </p:cNvPr>
          <p:cNvPicPr preferRelativeResize="0"/>
          <p:nvPr/>
        </p:nvPicPr>
        <p:blipFill rotWithShape="1">
          <a:blip r:embed="rId6">
            <a:alphaModFix/>
          </a:blip>
          <a:srcRect/>
          <a:stretch/>
        </p:blipFill>
        <p:spPr>
          <a:xfrm rot="7664223">
            <a:off x="8629003" y="6083724"/>
            <a:ext cx="829530" cy="829530"/>
          </a:xfrm>
          <a:prstGeom prst="rect">
            <a:avLst/>
          </a:prstGeom>
          <a:noFill/>
          <a:ln>
            <a:noFill/>
          </a:ln>
        </p:spPr>
      </p:pic>
      <p:sp>
        <p:nvSpPr>
          <p:cNvPr id="5" name="Google Shape;134;p3">
            <a:extLst>
              <a:ext uri="{FF2B5EF4-FFF2-40B4-BE49-F238E27FC236}">
                <a16:creationId xmlns:a16="http://schemas.microsoft.com/office/drawing/2014/main" id="{A6265F07-D1E1-5C2E-E65D-ED7CAC656396}"/>
              </a:ext>
            </a:extLst>
          </p:cNvPr>
          <p:cNvSpPr txBox="1"/>
          <p:nvPr/>
        </p:nvSpPr>
        <p:spPr>
          <a:xfrm>
            <a:off x="7400116" y="6406479"/>
            <a:ext cx="1163720" cy="2769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Fortsættes…</a:t>
            </a:r>
            <a:endParaRPr dirty="0">
              <a:solidFill>
                <a:srgbClr val="480062"/>
              </a:solidFill>
            </a:endParaRPr>
          </a:p>
        </p:txBody>
      </p:sp>
    </p:spTree>
    <p:extLst>
      <p:ext uri="{BB962C8B-B14F-4D97-AF65-F5344CB8AC3E}">
        <p14:creationId xmlns:p14="http://schemas.microsoft.com/office/powerpoint/2010/main" val="36383001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F63A23AB-B0C9-1380-3F58-AD1631B95172}"/>
            </a:ext>
          </a:extLst>
        </p:cNvPr>
        <p:cNvGrpSpPr/>
        <p:nvPr/>
      </p:nvGrpSpPr>
      <p:grpSpPr>
        <a:xfrm>
          <a:off x="0" y="0"/>
          <a:ext cx="0" cy="0"/>
          <a:chOff x="0" y="0"/>
          <a:chExt cx="0" cy="0"/>
        </a:xfrm>
      </p:grpSpPr>
      <p:pic>
        <p:nvPicPr>
          <p:cNvPr id="2" name="Google Shape;153;p5" descr="Et billede, der indeholder silhuet&#10;&#10;Automatisk genereret beskrivelse">
            <a:extLst>
              <a:ext uri="{FF2B5EF4-FFF2-40B4-BE49-F238E27FC236}">
                <a16:creationId xmlns:a16="http://schemas.microsoft.com/office/drawing/2014/main" id="{07D962DC-F743-CA70-B89D-6887BB5AA4D0}"/>
              </a:ext>
            </a:extLst>
          </p:cNvPr>
          <p:cNvPicPr preferRelativeResize="0"/>
          <p:nvPr/>
        </p:nvPicPr>
        <p:blipFill rotWithShape="1">
          <a:blip r:embed="rId3">
            <a:alphaModFix/>
          </a:blip>
          <a:srcRect/>
          <a:stretch/>
        </p:blipFill>
        <p:spPr>
          <a:xfrm>
            <a:off x="267280" y="277792"/>
            <a:ext cx="9114610" cy="6580208"/>
          </a:xfrm>
          <a:prstGeom prst="rect">
            <a:avLst/>
          </a:prstGeom>
          <a:noFill/>
          <a:ln>
            <a:noFill/>
          </a:ln>
        </p:spPr>
      </p:pic>
      <p:sp>
        <p:nvSpPr>
          <p:cNvPr id="90" name="Google Shape;90;p1">
            <a:extLst>
              <a:ext uri="{FF2B5EF4-FFF2-40B4-BE49-F238E27FC236}">
                <a16:creationId xmlns:a16="http://schemas.microsoft.com/office/drawing/2014/main" id="{CE47717D-91FB-71CB-2ECB-FFD34198D1B6}"/>
              </a:ext>
            </a:extLst>
          </p:cNvPr>
          <p:cNvSpPr txBox="1"/>
          <p:nvPr/>
        </p:nvSpPr>
        <p:spPr>
          <a:xfrm>
            <a:off x="452281" y="1326737"/>
            <a:ext cx="8553428" cy="4278054"/>
          </a:xfrm>
          <a:prstGeom prst="rect">
            <a:avLst/>
          </a:prstGeom>
          <a:noFill/>
          <a:ln>
            <a:noFill/>
          </a:ln>
        </p:spPr>
        <p:txBody>
          <a:bodyPr spcFirstLastPara="1" wrap="square" lIns="91425" tIns="45700" rIns="91425" bIns="45700" anchor="t" anchorCtr="0">
            <a:spAutoFit/>
          </a:bodyPr>
          <a:lstStyle/>
          <a:p>
            <a:r>
              <a:rPr lang="da-DK" sz="1400" b="1" dirty="0">
                <a:solidFill>
                  <a:srgbClr val="480062"/>
                </a:solidFill>
                <a:latin typeface="Montserrat"/>
                <a:ea typeface="Montserrat"/>
                <a:cs typeface="Montserrat"/>
                <a:sym typeface="Montserrat"/>
              </a:rPr>
              <a:t>”Hvis jeg bliver frivillig i en forening, forventer de, at jeg kan løse opgaven med det samme”</a:t>
            </a:r>
            <a:endParaRPr lang="da-DK" dirty="0"/>
          </a:p>
          <a:p>
            <a:pPr marL="457200" marR="0" lvl="1" indent="0" algn="l" rtl="0">
              <a:spcBef>
                <a:spcPts val="0"/>
              </a:spcBef>
              <a:spcAft>
                <a:spcPts val="0"/>
              </a:spcAft>
              <a:buNone/>
            </a:pPr>
            <a:endParaRPr lang="da-DK" sz="1200" b="0" i="0" u="none" strike="noStrike" cap="none" dirty="0">
              <a:solidFill>
                <a:srgbClr val="480062"/>
              </a:solidFill>
              <a:latin typeface="Montserrat"/>
              <a:ea typeface="Montserrat"/>
              <a:cs typeface="Montserrat"/>
              <a:sym typeface="Montserrat"/>
            </a:endParaRPr>
          </a:p>
          <a:p>
            <a:pPr marL="457200" marR="0" lvl="1" indent="0" algn="l" rtl="0">
              <a:spcBef>
                <a:spcPts val="0"/>
              </a:spcBef>
              <a:spcAft>
                <a:spcPts val="0"/>
              </a:spcAft>
              <a:buNone/>
            </a:pPr>
            <a:r>
              <a:rPr lang="da-DK" sz="1200" b="0" i="0" u="none" strike="noStrike" cap="none" dirty="0">
                <a:solidFill>
                  <a:srgbClr val="480062"/>
                </a:solidFill>
                <a:latin typeface="Montserrat"/>
                <a:ea typeface="Montserrat"/>
                <a:cs typeface="Montserrat"/>
                <a:sym typeface="Montserrat"/>
              </a:rPr>
              <a:t>Uddybende spørgsmål og kommentarer:</a:t>
            </a:r>
            <a:endParaRPr lang="da-DK" dirty="0"/>
          </a:p>
          <a:p>
            <a:pPr marL="457200" marR="0" lvl="1" indent="0" algn="l" rtl="0">
              <a:spcBef>
                <a:spcPts val="0"/>
              </a:spcBef>
              <a:spcAft>
                <a:spcPts val="0"/>
              </a:spcAft>
              <a:buNone/>
            </a:pPr>
            <a:endParaRPr lang="da-DK" sz="1200" b="0" i="0" u="none" strike="noStrike" cap="none" dirty="0">
              <a:solidFill>
                <a:srgbClr val="480062"/>
              </a:solidFill>
              <a:latin typeface="Montserrat"/>
              <a:ea typeface="Montserrat"/>
              <a:cs typeface="Montserrat"/>
              <a:sym typeface="Montserrat"/>
            </a:endParaRPr>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Hvad tænker I, I kan gøre, hvis i ikke kan opgaven med det samme? Hvad kan foreningen gøre og hvad kan vi gøre?</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Når du er frivillig som en del af forløbet her, er der ro og plads til at vokse med opgaverne og du kan spørge de øvrige frivillige om hjælp. </a:t>
            </a:r>
            <a:endParaRPr lang="da-DK" dirty="0"/>
          </a:p>
          <a:p>
            <a:pPr marL="457200" marR="0" lvl="1" indent="0" algn="l" rtl="0">
              <a:spcBef>
                <a:spcPts val="0"/>
              </a:spcBef>
              <a:spcAft>
                <a:spcPts val="0"/>
              </a:spcAft>
              <a:buNone/>
            </a:pPr>
            <a:endParaRPr lang="da-DK" sz="1200" b="0" i="0" u="none" strike="noStrike" cap="none" dirty="0">
              <a:solidFill>
                <a:srgbClr val="480062"/>
              </a:solidFill>
              <a:latin typeface="Montserrat"/>
              <a:ea typeface="Montserrat"/>
              <a:cs typeface="Montserrat"/>
              <a:sym typeface="Montserrat"/>
            </a:endParaRPr>
          </a:p>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 </a:t>
            </a:r>
            <a:endParaRPr lang="da-DK" dirty="0"/>
          </a:p>
          <a:p>
            <a:pPr marL="0" marR="0" lvl="0" indent="0" algn="l" rtl="0">
              <a:spcBef>
                <a:spcPts val="0"/>
              </a:spcBef>
              <a:spcAft>
                <a:spcPts val="0"/>
              </a:spcAft>
              <a:buNone/>
            </a:pPr>
            <a:r>
              <a:rPr lang="da-DK" b="1" dirty="0">
                <a:solidFill>
                  <a:srgbClr val="480062"/>
                </a:solidFill>
                <a:latin typeface="Montserrat"/>
                <a:ea typeface="Montserrat"/>
                <a:cs typeface="Montserrat"/>
                <a:sym typeface="Montserrat"/>
              </a:rPr>
              <a:t>”Alle mennesker kan være frivillige og gøre en forskel”</a:t>
            </a:r>
            <a:endParaRPr lang="da-DK" dirty="0"/>
          </a:p>
          <a:p>
            <a:pPr marL="628650" marR="0" lvl="1" indent="-95250" algn="l" rtl="0">
              <a:spcBef>
                <a:spcPts val="0"/>
              </a:spcBef>
              <a:spcAft>
                <a:spcPts val="0"/>
              </a:spcAft>
              <a:buClr>
                <a:schemeClr val="dk1"/>
              </a:buClr>
              <a:buSzPts val="1200"/>
              <a:buFont typeface="Arial"/>
              <a:buNone/>
            </a:pPr>
            <a:endParaRPr lang="da-DK" sz="1200" b="0" i="0" u="none" strike="noStrike" cap="none" dirty="0">
              <a:solidFill>
                <a:srgbClr val="480062"/>
              </a:solidFill>
              <a:latin typeface="Montserrat"/>
              <a:ea typeface="Montserrat"/>
              <a:cs typeface="Montserrat"/>
              <a:sym typeface="Montserrat"/>
            </a:endParaRPr>
          </a:p>
          <a:p>
            <a:pPr marL="457200" marR="0" lvl="1" indent="0" algn="l" rtl="0">
              <a:spcBef>
                <a:spcPts val="0"/>
              </a:spcBef>
              <a:spcAft>
                <a:spcPts val="0"/>
              </a:spcAft>
              <a:buNone/>
            </a:pPr>
            <a:r>
              <a:rPr lang="da-DK" sz="1200" b="0" i="0" u="none" strike="noStrike" cap="none" dirty="0">
                <a:solidFill>
                  <a:srgbClr val="480062"/>
                </a:solidFill>
                <a:latin typeface="Montserrat"/>
                <a:ea typeface="Montserrat"/>
                <a:cs typeface="Montserrat"/>
                <a:sym typeface="Montserrat"/>
              </a:rPr>
              <a:t>Forslag til uddybende spørgsmål:</a:t>
            </a:r>
            <a:endParaRPr lang="da-DK" dirty="0"/>
          </a:p>
          <a:p>
            <a:pPr marL="628650" marR="0" lvl="1" indent="-95250" algn="l" rtl="0">
              <a:spcBef>
                <a:spcPts val="0"/>
              </a:spcBef>
              <a:spcAft>
                <a:spcPts val="0"/>
              </a:spcAft>
              <a:buClr>
                <a:schemeClr val="dk1"/>
              </a:buClr>
              <a:buSzPts val="1200"/>
              <a:buFont typeface="Arial"/>
              <a:buNone/>
            </a:pPr>
            <a:endParaRPr lang="da-DK" sz="1200" b="0" i="0" u="none" strike="noStrike" cap="none" dirty="0">
              <a:solidFill>
                <a:srgbClr val="480062"/>
              </a:solidFill>
              <a:latin typeface="Montserrat"/>
              <a:ea typeface="Montserrat"/>
              <a:cs typeface="Montserrat"/>
              <a:sym typeface="Montserrat"/>
            </a:endParaRPr>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Hvem kan/kan ikke?</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Hvorfor/hvorfor ikke?</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Hvordan kan man sikre, at alle har mulighed for at blive frivillige?</a:t>
            </a:r>
            <a:endParaRPr lang="da-DK" dirty="0"/>
          </a:p>
          <a:p>
            <a:pPr marL="628650" marR="0" lvl="1" indent="-95250" algn="l" rtl="0">
              <a:spcBef>
                <a:spcPts val="0"/>
              </a:spcBef>
              <a:spcAft>
                <a:spcPts val="0"/>
              </a:spcAft>
              <a:buClr>
                <a:schemeClr val="dk1"/>
              </a:buClr>
              <a:buSzPts val="1200"/>
              <a:buFont typeface="Arial"/>
              <a:buNone/>
            </a:pPr>
            <a:endParaRPr lang="da-DK" sz="1200" b="0" i="0" u="none" strike="noStrike" cap="none" dirty="0">
              <a:solidFill>
                <a:srgbClr val="480062"/>
              </a:solidFill>
              <a:latin typeface="Montserrat"/>
              <a:ea typeface="Montserrat"/>
              <a:cs typeface="Montserrat"/>
              <a:sym typeface="Montserrat"/>
            </a:endParaRPr>
          </a:p>
          <a:p>
            <a:pPr marL="0" marR="0" lvl="0" indent="0" algn="l" rtl="0">
              <a:spcBef>
                <a:spcPts val="0"/>
              </a:spcBef>
              <a:spcAft>
                <a:spcPts val="0"/>
              </a:spcAft>
              <a:buNone/>
            </a:pPr>
            <a:endParaRPr lang="da-DK" sz="1200" dirty="0">
              <a:solidFill>
                <a:srgbClr val="480062"/>
              </a:solidFill>
              <a:latin typeface="Montserrat"/>
              <a:ea typeface="Montserrat"/>
              <a:cs typeface="Montserrat"/>
              <a:sym typeface="Montserrat"/>
            </a:endParaRPr>
          </a:p>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Tilføj selv flere dilemmaer eller lav dine egne </a:t>
            </a:r>
            <a:endParaRPr lang="da-DK" dirty="0"/>
          </a:p>
          <a:p>
            <a:pPr marL="628650" marR="0" lvl="1" indent="-95250" algn="l" rtl="0">
              <a:spcBef>
                <a:spcPts val="0"/>
              </a:spcBef>
              <a:spcAft>
                <a:spcPts val="0"/>
              </a:spcAft>
              <a:buClr>
                <a:schemeClr val="dk1"/>
              </a:buClr>
              <a:buSzPts val="1200"/>
              <a:buFont typeface="Arial"/>
              <a:buNone/>
            </a:pPr>
            <a:endParaRPr lang="da-DK" sz="1200" b="0" i="0" u="none" strike="noStrike" cap="none" dirty="0">
              <a:solidFill>
                <a:srgbClr val="480062"/>
              </a:solidFill>
              <a:latin typeface="Montserrat"/>
              <a:ea typeface="Montserrat"/>
              <a:cs typeface="Montserrat"/>
              <a:sym typeface="Montserrat"/>
            </a:endParaRPr>
          </a:p>
        </p:txBody>
      </p:sp>
      <p:pic>
        <p:nvPicPr>
          <p:cNvPr id="7" name="Google Shape;101;p2" descr="Et billede, der indeholder tekst&#10;&#10;Automatisk genereret beskrivelse">
            <a:extLst>
              <a:ext uri="{FF2B5EF4-FFF2-40B4-BE49-F238E27FC236}">
                <a16:creationId xmlns:a16="http://schemas.microsoft.com/office/drawing/2014/main" id="{86EEC64D-1B7E-3D56-6552-4F0E745F371F}"/>
              </a:ext>
            </a:extLst>
          </p:cNvPr>
          <p:cNvPicPr preferRelativeResize="0"/>
          <p:nvPr/>
        </p:nvPicPr>
        <p:blipFill rotWithShape="1">
          <a:blip r:embed="rId4">
            <a:alphaModFix/>
          </a:blip>
          <a:srcRect/>
          <a:stretch/>
        </p:blipFill>
        <p:spPr>
          <a:xfrm>
            <a:off x="214245" y="6313497"/>
            <a:ext cx="1547517" cy="369981"/>
          </a:xfrm>
          <a:prstGeom prst="rect">
            <a:avLst/>
          </a:prstGeom>
          <a:noFill/>
          <a:ln>
            <a:noFill/>
          </a:ln>
        </p:spPr>
      </p:pic>
      <p:sp>
        <p:nvSpPr>
          <p:cNvPr id="9" name="Google Shape;103;p2">
            <a:extLst>
              <a:ext uri="{FF2B5EF4-FFF2-40B4-BE49-F238E27FC236}">
                <a16:creationId xmlns:a16="http://schemas.microsoft.com/office/drawing/2014/main" id="{13821477-F4BB-621B-0F0A-E4EEDA7D3B72}"/>
              </a:ext>
            </a:extLst>
          </p:cNvPr>
          <p:cNvSpPr txBox="1"/>
          <p:nvPr/>
        </p:nvSpPr>
        <p:spPr>
          <a:xfrm>
            <a:off x="1128629" y="477861"/>
            <a:ext cx="324928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400" dirty="0">
                <a:solidFill>
                  <a:srgbClr val="480062"/>
                </a:solidFill>
                <a:latin typeface=""/>
                <a:ea typeface="Montserrat Alternates Medium"/>
                <a:cs typeface="Montserrat Alternates Medium"/>
                <a:sym typeface="Montserrat Alternates Medium"/>
              </a:rPr>
              <a:t>DILEMMAØVELSE </a:t>
            </a:r>
            <a:endParaRPr dirty="0">
              <a:latin typeface=""/>
            </a:endParaRPr>
          </a:p>
        </p:txBody>
      </p:sp>
      <p:pic>
        <p:nvPicPr>
          <p:cNvPr id="12" name="Billede 11" descr="Et billede, der indeholder tegneserie, clipart&#10;&#10;Automatisk genereret beskrivelse">
            <a:extLst>
              <a:ext uri="{FF2B5EF4-FFF2-40B4-BE49-F238E27FC236}">
                <a16:creationId xmlns:a16="http://schemas.microsoft.com/office/drawing/2014/main" id="{459B06F2-3344-D12A-D72C-4AD42707C3BF}"/>
              </a:ext>
            </a:extLst>
          </p:cNvPr>
          <p:cNvPicPr>
            <a:picLocks noChangeAspect="1"/>
          </p:cNvPicPr>
          <p:nvPr/>
        </p:nvPicPr>
        <p:blipFill>
          <a:blip r:embed="rId5"/>
          <a:stretch>
            <a:fillRect/>
          </a:stretch>
        </p:blipFill>
        <p:spPr>
          <a:xfrm>
            <a:off x="512431" y="439024"/>
            <a:ext cx="539339" cy="539339"/>
          </a:xfrm>
          <a:prstGeom prst="rect">
            <a:avLst/>
          </a:prstGeom>
        </p:spPr>
      </p:pic>
      <p:pic>
        <p:nvPicPr>
          <p:cNvPr id="6" name="Google Shape;158;p5">
            <a:extLst>
              <a:ext uri="{FF2B5EF4-FFF2-40B4-BE49-F238E27FC236}">
                <a16:creationId xmlns:a16="http://schemas.microsoft.com/office/drawing/2014/main" id="{A403D676-4A0A-7B97-12BE-C6688A9AD0FD}"/>
              </a:ext>
            </a:extLst>
          </p:cNvPr>
          <p:cNvPicPr preferRelativeResize="0"/>
          <p:nvPr/>
        </p:nvPicPr>
        <p:blipFill rotWithShape="1">
          <a:blip r:embed="rId6">
            <a:alphaModFix/>
          </a:blip>
          <a:srcRect/>
          <a:stretch/>
        </p:blipFill>
        <p:spPr>
          <a:xfrm>
            <a:off x="7003228" y="4290508"/>
            <a:ext cx="2399852" cy="2399852"/>
          </a:xfrm>
          <a:prstGeom prst="rect">
            <a:avLst/>
          </a:prstGeom>
          <a:noFill/>
          <a:ln>
            <a:noFill/>
          </a:ln>
        </p:spPr>
      </p:pic>
      <p:sp>
        <p:nvSpPr>
          <p:cNvPr id="8" name="Google Shape;159;p5">
            <a:extLst>
              <a:ext uri="{FF2B5EF4-FFF2-40B4-BE49-F238E27FC236}">
                <a16:creationId xmlns:a16="http://schemas.microsoft.com/office/drawing/2014/main" id="{5928B615-EAEA-8402-BC89-152A81DDE826}"/>
              </a:ext>
            </a:extLst>
          </p:cNvPr>
          <p:cNvSpPr txBox="1"/>
          <p:nvPr/>
        </p:nvSpPr>
        <p:spPr>
          <a:xfrm>
            <a:off x="7244982" y="4751770"/>
            <a:ext cx="1742733" cy="147732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b="1" dirty="0">
                <a:solidFill>
                  <a:srgbClr val="480062"/>
                </a:solidFill>
                <a:latin typeface="Montserrat"/>
                <a:ea typeface="Montserrat"/>
                <a:cs typeface="Montserrat"/>
                <a:sym typeface="Montserrat"/>
              </a:rPr>
              <a:t>HUSK</a:t>
            </a:r>
            <a:r>
              <a:rPr lang="da-DK" sz="1800" dirty="0">
                <a:solidFill>
                  <a:srgbClr val="480062"/>
                </a:solidFill>
                <a:latin typeface="Montserrat"/>
                <a:ea typeface="Montserrat"/>
                <a:cs typeface="Montserrat"/>
                <a:sym typeface="Montserrat"/>
              </a:rPr>
              <a:t> </a:t>
            </a:r>
            <a:endParaRPr dirty="0"/>
          </a:p>
          <a:p>
            <a:pPr marL="0" marR="0" lvl="0" indent="0" algn="ctr" rtl="0">
              <a:spcBef>
                <a:spcPts val="0"/>
              </a:spcBef>
              <a:spcAft>
                <a:spcPts val="0"/>
              </a:spcAft>
              <a:buNone/>
            </a:pPr>
            <a:r>
              <a:rPr lang="da-DK" sz="1800" dirty="0">
                <a:solidFill>
                  <a:srgbClr val="480062"/>
                </a:solidFill>
                <a:latin typeface="Montserrat"/>
                <a:ea typeface="Montserrat"/>
                <a:cs typeface="Montserrat"/>
                <a:sym typeface="Montserrat"/>
              </a:rPr>
              <a:t>at være åben og nysgerrig på de unges svar</a:t>
            </a:r>
            <a:endParaRPr dirty="0"/>
          </a:p>
        </p:txBody>
      </p:sp>
    </p:spTree>
    <p:extLst>
      <p:ext uri="{BB962C8B-B14F-4D97-AF65-F5344CB8AC3E}">
        <p14:creationId xmlns:p14="http://schemas.microsoft.com/office/powerpoint/2010/main" val="19499401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152">
          <a:extLst>
            <a:ext uri="{FF2B5EF4-FFF2-40B4-BE49-F238E27FC236}">
              <a16:creationId xmlns:a16="http://schemas.microsoft.com/office/drawing/2014/main" id="{87254CCE-CDD8-83F5-1A7F-5AE34C57E48E}"/>
            </a:ext>
          </a:extLst>
        </p:cNvPr>
        <p:cNvGrpSpPr/>
        <p:nvPr/>
      </p:nvGrpSpPr>
      <p:grpSpPr>
        <a:xfrm>
          <a:off x="0" y="0"/>
          <a:ext cx="0" cy="0"/>
          <a:chOff x="0" y="0"/>
          <a:chExt cx="0" cy="0"/>
        </a:xfrm>
      </p:grpSpPr>
      <p:sp>
        <p:nvSpPr>
          <p:cNvPr id="2" name="Google Shape;157;p5">
            <a:extLst>
              <a:ext uri="{FF2B5EF4-FFF2-40B4-BE49-F238E27FC236}">
                <a16:creationId xmlns:a16="http://schemas.microsoft.com/office/drawing/2014/main" id="{9E8CC476-B2DE-7F78-0E4D-C0526EEF2958}"/>
              </a:ext>
            </a:extLst>
          </p:cNvPr>
          <p:cNvSpPr txBox="1"/>
          <p:nvPr/>
        </p:nvSpPr>
        <p:spPr>
          <a:xfrm>
            <a:off x="616797" y="1851665"/>
            <a:ext cx="8504239" cy="31546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9900" dirty="0">
                <a:solidFill>
                  <a:srgbClr val="480062"/>
                </a:solidFill>
                <a:latin typeface=""/>
                <a:sym typeface="Montserrat Alternates Medium"/>
              </a:rPr>
              <a:t>ENIG</a:t>
            </a:r>
            <a:endParaRPr sz="9600" dirty="0">
              <a:latin typeface=""/>
            </a:endParaRPr>
          </a:p>
        </p:txBody>
      </p:sp>
    </p:spTree>
    <p:extLst>
      <p:ext uri="{BB962C8B-B14F-4D97-AF65-F5344CB8AC3E}">
        <p14:creationId xmlns:p14="http://schemas.microsoft.com/office/powerpoint/2010/main" val="28369420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152">
          <a:extLst>
            <a:ext uri="{FF2B5EF4-FFF2-40B4-BE49-F238E27FC236}">
              <a16:creationId xmlns:a16="http://schemas.microsoft.com/office/drawing/2014/main" id="{4A99BC6E-4995-3560-573E-6F8F0DB95AAC}"/>
            </a:ext>
          </a:extLst>
        </p:cNvPr>
        <p:cNvGrpSpPr/>
        <p:nvPr/>
      </p:nvGrpSpPr>
      <p:grpSpPr>
        <a:xfrm>
          <a:off x="0" y="0"/>
          <a:ext cx="0" cy="0"/>
          <a:chOff x="0" y="0"/>
          <a:chExt cx="0" cy="0"/>
        </a:xfrm>
      </p:grpSpPr>
      <p:sp>
        <p:nvSpPr>
          <p:cNvPr id="2" name="Google Shape;157;p5">
            <a:extLst>
              <a:ext uri="{FF2B5EF4-FFF2-40B4-BE49-F238E27FC236}">
                <a16:creationId xmlns:a16="http://schemas.microsoft.com/office/drawing/2014/main" id="{50CA4BE8-675A-7B1B-592C-1E9485237882}"/>
              </a:ext>
            </a:extLst>
          </p:cNvPr>
          <p:cNvSpPr txBox="1"/>
          <p:nvPr/>
        </p:nvSpPr>
        <p:spPr>
          <a:xfrm>
            <a:off x="700881" y="1851666"/>
            <a:ext cx="8504239" cy="31546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9900" dirty="0">
                <a:solidFill>
                  <a:srgbClr val="480062"/>
                </a:solidFill>
                <a:latin typeface=""/>
                <a:sym typeface="Montserrat Alternates Medium"/>
              </a:rPr>
              <a:t>UENIG</a:t>
            </a:r>
            <a:endParaRPr sz="9600" dirty="0">
              <a:latin typeface=""/>
            </a:endParaRPr>
          </a:p>
        </p:txBody>
      </p:sp>
    </p:spTree>
    <p:extLst>
      <p:ext uri="{BB962C8B-B14F-4D97-AF65-F5344CB8AC3E}">
        <p14:creationId xmlns:p14="http://schemas.microsoft.com/office/powerpoint/2010/main" val="1796135159"/>
      </p:ext>
    </p:extLst>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TotalTime>
  <Words>776</Words>
  <Application>Microsoft Macintosh PowerPoint</Application>
  <PresentationFormat>A4-papir (210 x 297 mm)</PresentationFormat>
  <Paragraphs>75</Paragraphs>
  <Slides>7</Slides>
  <Notes>7</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7</vt:i4>
      </vt:variant>
    </vt:vector>
  </HeadingPairs>
  <TitlesOfParts>
    <vt:vector size="14" baseType="lpstr">
      <vt:lpstr>Montserrat</vt:lpstr>
      <vt:lpstr>Montserrat Alternates Medium</vt:lpstr>
      <vt:lpstr>Montserrat Light</vt:lpstr>
      <vt:lpstr>Calibri</vt:lpstr>
      <vt:lpstr>Montserrat Medium</vt:lpstr>
      <vt:lpstr>Arial</vt:lpstr>
      <vt:lpstr>Office-tema</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Line Ellen Krabek</dc:creator>
  <cp:lastModifiedBy>Melanie Pedersen</cp:lastModifiedBy>
  <cp:revision>44</cp:revision>
  <dcterms:created xsi:type="dcterms:W3CDTF">2022-08-09T11:08:44Z</dcterms:created>
  <dcterms:modified xsi:type="dcterms:W3CDTF">2024-12-10T21:56:11Z</dcterms:modified>
</cp:coreProperties>
</file>